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
  </p:notesMasterIdLst>
  <p:sldIdLst>
    <p:sldId id="259" r:id="rId5"/>
    <p:sldId id="262" r:id="rId6"/>
    <p:sldId id="263" r:id="rId7"/>
  </p:sldIdLst>
  <p:sldSz cx="5329238" cy="7561263"/>
  <p:notesSz cx="6797675" cy="9928225"/>
  <p:defaultTextStyle>
    <a:defPPr>
      <a:defRPr lang="fr-F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055B"/>
    <a:srgbClr val="444492"/>
    <a:srgbClr val="525BA3"/>
    <a:srgbClr val="322CA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32"/>
    <p:restoredTop sz="94680"/>
  </p:normalViewPr>
  <p:slideViewPr>
    <p:cSldViewPr snapToGrid="0">
      <p:cViewPr varScale="1">
        <p:scale>
          <a:sx n="188" d="100"/>
          <a:sy n="188" d="100"/>
        </p:scale>
        <p:origin x="6576" y="168"/>
      </p:cViewPr>
      <p:guideLst>
        <p:guide orient="horz" pos="2382"/>
        <p:guide pos="16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Cossec, Maud /FR" userId="S::maud.lecossec@sanofi.com::9826ca3d-7df5-4eb3-a72a-0cc9de5f50c2" providerId="AD" clId="Web-{AC2DEA4F-9AFA-D692-FE7D-95839A4C5AAF}"/>
    <pc:docChg chg="modSld">
      <pc:chgData name="Le Cossec, Maud /FR" userId="S::maud.lecossec@sanofi.com::9826ca3d-7df5-4eb3-a72a-0cc9de5f50c2" providerId="AD" clId="Web-{AC2DEA4F-9AFA-D692-FE7D-95839A4C5AAF}" dt="2025-04-07T17:36:24.539" v="163" actId="20577"/>
      <pc:docMkLst>
        <pc:docMk/>
      </pc:docMkLst>
      <pc:sldChg chg="modSp">
        <pc:chgData name="Le Cossec, Maud /FR" userId="S::maud.lecossec@sanofi.com::9826ca3d-7df5-4eb3-a72a-0cc9de5f50c2" providerId="AD" clId="Web-{AC2DEA4F-9AFA-D692-FE7D-95839A4C5AAF}" dt="2025-04-07T17:30:40.937" v="28" actId="14100"/>
        <pc:sldMkLst>
          <pc:docMk/>
          <pc:sldMk cId="2309849526" sldId="259"/>
        </pc:sldMkLst>
        <pc:spChg chg="mod">
          <ac:chgData name="Le Cossec, Maud /FR" userId="S::maud.lecossec@sanofi.com::9826ca3d-7df5-4eb3-a72a-0cc9de5f50c2" providerId="AD" clId="Web-{AC2DEA4F-9AFA-D692-FE7D-95839A4C5AAF}" dt="2025-04-07T17:30:40.937" v="28" actId="14100"/>
          <ac:spMkLst>
            <pc:docMk/>
            <pc:sldMk cId="2309849526" sldId="259"/>
            <ac:spMk id="17" creationId="{ED8B8455-CF5F-432E-92F1-333477DEC85B}"/>
          </ac:spMkLst>
        </pc:spChg>
      </pc:sldChg>
      <pc:sldChg chg="modSp">
        <pc:chgData name="Le Cossec, Maud /FR" userId="S::maud.lecossec@sanofi.com::9826ca3d-7df5-4eb3-a72a-0cc9de5f50c2" providerId="AD" clId="Web-{AC2DEA4F-9AFA-D692-FE7D-95839A4C5AAF}" dt="2025-04-07T17:36:24.539" v="163" actId="20577"/>
        <pc:sldMkLst>
          <pc:docMk/>
          <pc:sldMk cId="3300450210" sldId="262"/>
        </pc:sldMkLst>
        <pc:spChg chg="mod">
          <ac:chgData name="Le Cossec, Maud /FR" userId="S::maud.lecossec@sanofi.com::9826ca3d-7df5-4eb3-a72a-0cc9de5f50c2" providerId="AD" clId="Web-{AC2DEA4F-9AFA-D692-FE7D-95839A4C5AAF}" dt="2025-04-07T17:36:24.539" v="163" actId="20577"/>
          <ac:spMkLst>
            <pc:docMk/>
            <pc:sldMk cId="3300450210" sldId="262"/>
            <ac:spMk id="8" creationId="{A5EEDFAD-08E1-48EC-8841-BAB0311F85A2}"/>
          </ac:spMkLst>
        </pc:spChg>
      </pc:sldChg>
    </pc:docChg>
  </pc:docChgLst>
  <pc:docChgLst>
    <pc:chgData name="Vincent, Cyril (SAF) /FR" userId="S::cyril.vincent@sanofi.com::4e3a9843-2075-472b-85b8-ef68a898f8d6" providerId="AD" clId="Web-{79E256B4-861C-45D9-BD5F-B9218782F2C0}"/>
    <pc:docChg chg="modSld">
      <pc:chgData name="Vincent, Cyril (SAF) /FR" userId="S::cyril.vincent@sanofi.com::4e3a9843-2075-472b-85b8-ef68a898f8d6" providerId="AD" clId="Web-{79E256B4-861C-45D9-BD5F-B9218782F2C0}" dt="2025-04-02T07:12:39.386" v="157" actId="20577"/>
      <pc:docMkLst>
        <pc:docMk/>
      </pc:docMkLst>
      <pc:sldChg chg="modSp">
        <pc:chgData name="Vincent, Cyril (SAF) /FR" userId="S::cyril.vincent@sanofi.com::4e3a9843-2075-472b-85b8-ef68a898f8d6" providerId="AD" clId="Web-{79E256B4-861C-45D9-BD5F-B9218782F2C0}" dt="2025-04-02T07:12:39.386" v="157" actId="20577"/>
        <pc:sldMkLst>
          <pc:docMk/>
          <pc:sldMk cId="2309849526" sldId="259"/>
        </pc:sldMkLst>
        <pc:spChg chg="mod">
          <ac:chgData name="Vincent, Cyril (SAF) /FR" userId="S::cyril.vincent@sanofi.com::4e3a9843-2075-472b-85b8-ef68a898f8d6" providerId="AD" clId="Web-{79E256B4-861C-45D9-BD5F-B9218782F2C0}" dt="2025-04-02T07:09:48.629" v="84" actId="1076"/>
          <ac:spMkLst>
            <pc:docMk/>
            <pc:sldMk cId="2309849526" sldId="259"/>
            <ac:spMk id="12" creationId="{619861FF-5641-460F-8178-1E90D9CD218E}"/>
          </ac:spMkLst>
        </pc:spChg>
        <pc:spChg chg="mod">
          <ac:chgData name="Vincent, Cyril (SAF) /FR" userId="S::cyril.vincent@sanofi.com::4e3a9843-2075-472b-85b8-ef68a898f8d6" providerId="AD" clId="Web-{79E256B4-861C-45D9-BD5F-B9218782F2C0}" dt="2025-04-02T07:12:39.386" v="157" actId="20577"/>
          <ac:spMkLst>
            <pc:docMk/>
            <pc:sldMk cId="2309849526" sldId="259"/>
            <ac:spMk id="16" creationId="{7301AFFD-BE31-4C47-938C-B985C644B6DB}"/>
          </ac:spMkLst>
        </pc:spChg>
        <pc:spChg chg="mod">
          <ac:chgData name="Vincent, Cyril (SAF) /FR" userId="S::cyril.vincent@sanofi.com::4e3a9843-2075-472b-85b8-ef68a898f8d6" providerId="AD" clId="Web-{79E256B4-861C-45D9-BD5F-B9218782F2C0}" dt="2025-04-02T07:11:57.744" v="154" actId="1076"/>
          <ac:spMkLst>
            <pc:docMk/>
            <pc:sldMk cId="2309849526" sldId="259"/>
            <ac:spMk id="17" creationId="{ED8B8455-CF5F-432E-92F1-333477DEC85B}"/>
          </ac:spMkLst>
        </pc:spChg>
        <pc:spChg chg="mod">
          <ac:chgData name="Vincent, Cyril (SAF) /FR" userId="S::cyril.vincent@sanofi.com::4e3a9843-2075-472b-85b8-ef68a898f8d6" providerId="AD" clId="Web-{79E256B4-861C-45D9-BD5F-B9218782F2C0}" dt="2025-04-02T07:03:28.459" v="2" actId="20577"/>
          <ac:spMkLst>
            <pc:docMk/>
            <pc:sldMk cId="2309849526" sldId="259"/>
            <ac:spMk id="18" creationId="{00000000-0000-0000-0000-000000000000}"/>
          </ac:spMkLst>
        </pc:spChg>
      </pc:sldChg>
      <pc:sldChg chg="modSp">
        <pc:chgData name="Vincent, Cyril (SAF) /FR" userId="S::cyril.vincent@sanofi.com::4e3a9843-2075-472b-85b8-ef68a898f8d6" providerId="AD" clId="Web-{79E256B4-861C-45D9-BD5F-B9218782F2C0}" dt="2025-04-02T07:08:45.237" v="66" actId="20577"/>
        <pc:sldMkLst>
          <pc:docMk/>
          <pc:sldMk cId="3215511000" sldId="261"/>
        </pc:sldMkLst>
      </pc:sldChg>
    </pc:docChg>
  </pc:docChgLst>
  <pc:docChgLst>
    <pc:chgData name="Benjelloun, Mehdi /FR" userId="2a62c2ae-af0b-42fe-a6a5-6e9e18fd69fb" providerId="ADAL" clId="{D6E4B42A-204E-C34A-BA6A-6E256519A70A}"/>
    <pc:docChg chg="custSel modSld">
      <pc:chgData name="Benjelloun, Mehdi /FR" userId="2a62c2ae-af0b-42fe-a6a5-6e9e18fd69fb" providerId="ADAL" clId="{D6E4B42A-204E-C34A-BA6A-6E256519A70A}" dt="2025-05-26T09:01:37.940" v="465" actId="1076"/>
      <pc:docMkLst>
        <pc:docMk/>
      </pc:docMkLst>
      <pc:sldChg chg="addSp delSp modSp mod">
        <pc:chgData name="Benjelloun, Mehdi /FR" userId="2a62c2ae-af0b-42fe-a6a5-6e9e18fd69fb" providerId="ADAL" clId="{D6E4B42A-204E-C34A-BA6A-6E256519A70A}" dt="2025-05-26T09:01:28.666" v="462"/>
        <pc:sldMkLst>
          <pc:docMk/>
          <pc:sldMk cId="3300450210" sldId="262"/>
        </pc:sldMkLst>
        <pc:spChg chg="add mod">
          <ac:chgData name="Benjelloun, Mehdi /FR" userId="2a62c2ae-af0b-42fe-a6a5-6e9e18fd69fb" providerId="ADAL" clId="{D6E4B42A-204E-C34A-BA6A-6E256519A70A}" dt="2025-05-26T09:01:28.666" v="462"/>
          <ac:spMkLst>
            <pc:docMk/>
            <pc:sldMk cId="3300450210" sldId="262"/>
            <ac:spMk id="5" creationId="{7F327133-0A2E-800E-EF86-CCE0A87231FA}"/>
          </ac:spMkLst>
        </pc:spChg>
        <pc:spChg chg="mod">
          <ac:chgData name="Benjelloun, Mehdi /FR" userId="2a62c2ae-af0b-42fe-a6a5-6e9e18fd69fb" providerId="ADAL" clId="{D6E4B42A-204E-C34A-BA6A-6E256519A70A}" dt="2025-05-26T08:31:19.601" v="440" actId="20577"/>
          <ac:spMkLst>
            <pc:docMk/>
            <pc:sldMk cId="3300450210" sldId="262"/>
            <ac:spMk id="8" creationId="{A5EEDFAD-08E1-48EC-8841-BAB0311F85A2}"/>
          </ac:spMkLst>
        </pc:spChg>
      </pc:sldChg>
      <pc:sldChg chg="addSp delSp modSp mod">
        <pc:chgData name="Benjelloun, Mehdi /FR" userId="2a62c2ae-af0b-42fe-a6a5-6e9e18fd69fb" providerId="ADAL" clId="{D6E4B42A-204E-C34A-BA6A-6E256519A70A}" dt="2025-05-26T09:01:37.940" v="465" actId="1076"/>
        <pc:sldMkLst>
          <pc:docMk/>
          <pc:sldMk cId="235250744" sldId="263"/>
        </pc:sldMkLst>
        <pc:spChg chg="add mod">
          <ac:chgData name="Benjelloun, Mehdi /FR" userId="2a62c2ae-af0b-42fe-a6a5-6e9e18fd69fb" providerId="ADAL" clId="{D6E4B42A-204E-C34A-BA6A-6E256519A70A}" dt="2025-05-26T09:01:37.940" v="465" actId="1076"/>
          <ac:spMkLst>
            <pc:docMk/>
            <pc:sldMk cId="235250744" sldId="263"/>
            <ac:spMk id="5" creationId="{998C4A80-07E1-EE79-AB38-38CBAB02A67D}"/>
          </ac:spMkLst>
        </pc:spChg>
      </pc:sldChg>
    </pc:docChg>
  </pc:docChgLst>
  <pc:docChgLst>
    <pc:chgData name="De Rambures, Stephane (SAF) /FR" userId="e21a41b7-11cc-4193-bd32-1cdf71137426" providerId="ADAL" clId="{77F304C4-6986-4BFE-AEB3-3586186FA01A}"/>
    <pc:docChg chg="modSld">
      <pc:chgData name="De Rambures, Stephane (SAF) /FR" userId="e21a41b7-11cc-4193-bd32-1cdf71137426" providerId="ADAL" clId="{77F304C4-6986-4BFE-AEB3-3586186FA01A}" dt="2025-04-03T14:17:19.070" v="0" actId="20577"/>
      <pc:docMkLst>
        <pc:docMk/>
      </pc:docMkLst>
      <pc:sldChg chg="modSp mod">
        <pc:chgData name="De Rambures, Stephane (SAF) /FR" userId="e21a41b7-11cc-4193-bd32-1cdf71137426" providerId="ADAL" clId="{77F304C4-6986-4BFE-AEB3-3586186FA01A}" dt="2025-04-03T14:17:19.070" v="0" actId="20577"/>
        <pc:sldMkLst>
          <pc:docMk/>
          <pc:sldMk cId="235250744" sldId="263"/>
        </pc:sldMkLst>
        <pc:spChg chg="mod">
          <ac:chgData name="De Rambures, Stephane (SAF) /FR" userId="e21a41b7-11cc-4193-bd32-1cdf71137426" providerId="ADAL" clId="{77F304C4-6986-4BFE-AEB3-3586186FA01A}" dt="2025-04-03T14:17:19.070" v="0" actId="20577"/>
          <ac:spMkLst>
            <pc:docMk/>
            <pc:sldMk cId="235250744" sldId="263"/>
            <ac:spMk id="8" creationId="{52414F17-FACC-F175-C55A-7CA11B0AA565}"/>
          </ac:spMkLst>
        </pc:spChg>
      </pc:sldChg>
    </pc:docChg>
  </pc:docChgLst>
  <pc:docChgLst>
    <pc:chgData name="Malchere, Charlotte (SAF) /FR" userId="S::charlotte.malchere@sanofi.com::14a42d7c-b182-4ac6-a91b-25620f1a8bdd" providerId="AD" clId="Web-{F47AE172-E980-7ED3-123B-5A52AA220EAB}"/>
    <pc:docChg chg="modSld">
      <pc:chgData name="Malchere, Charlotte (SAF) /FR" userId="S::charlotte.malchere@sanofi.com::14a42d7c-b182-4ac6-a91b-25620f1a8bdd" providerId="AD" clId="Web-{F47AE172-E980-7ED3-123B-5A52AA220EAB}" dt="2025-04-08T06:59:21.462" v="14" actId="20577"/>
      <pc:docMkLst>
        <pc:docMk/>
      </pc:docMkLst>
      <pc:sldChg chg="modSp">
        <pc:chgData name="Malchere, Charlotte (SAF) /FR" userId="S::charlotte.malchere@sanofi.com::14a42d7c-b182-4ac6-a91b-25620f1a8bdd" providerId="AD" clId="Web-{F47AE172-E980-7ED3-123B-5A52AA220EAB}" dt="2025-04-08T06:59:21.462" v="14" actId="20577"/>
        <pc:sldMkLst>
          <pc:docMk/>
          <pc:sldMk cId="235250744" sldId="263"/>
        </pc:sldMkLst>
        <pc:spChg chg="mod">
          <ac:chgData name="Malchere, Charlotte (SAF) /FR" userId="S::charlotte.malchere@sanofi.com::14a42d7c-b182-4ac6-a91b-25620f1a8bdd" providerId="AD" clId="Web-{F47AE172-E980-7ED3-123B-5A52AA220EAB}" dt="2025-04-08T06:59:21.462" v="14" actId="20577"/>
          <ac:spMkLst>
            <pc:docMk/>
            <pc:sldMk cId="235250744" sldId="263"/>
            <ac:spMk id="8" creationId="{52414F17-FACC-F175-C55A-7CA11B0AA565}"/>
          </ac:spMkLst>
        </pc:spChg>
      </pc:sldChg>
    </pc:docChg>
  </pc:docChgLst>
  <pc:docChgLst>
    <pc:chgData name="Souleau, Cecile /FR" userId="S::cecile.souleau@sanofi.com::f2ba1c49-3ebc-40b4-ac06-d46f1852dc63" providerId="AD" clId="Web-{CC1A5161-D2DF-5EF1-D29D-291DCB22FA7F}"/>
    <pc:docChg chg="modSld">
      <pc:chgData name="Souleau, Cecile /FR" userId="S::cecile.souleau@sanofi.com::f2ba1c49-3ebc-40b4-ac06-d46f1852dc63" providerId="AD" clId="Web-{CC1A5161-D2DF-5EF1-D29D-291DCB22FA7F}" dt="2025-04-09T08:05:06.557" v="10" actId="20577"/>
      <pc:docMkLst>
        <pc:docMk/>
      </pc:docMkLst>
      <pc:sldChg chg="modSp">
        <pc:chgData name="Souleau, Cecile /FR" userId="S::cecile.souleau@sanofi.com::f2ba1c49-3ebc-40b4-ac06-d46f1852dc63" providerId="AD" clId="Web-{CC1A5161-D2DF-5EF1-D29D-291DCB22FA7F}" dt="2025-04-09T08:05:06.557" v="10" actId="20577"/>
        <pc:sldMkLst>
          <pc:docMk/>
          <pc:sldMk cId="2309849526" sldId="259"/>
        </pc:sldMkLst>
        <pc:spChg chg="mod">
          <ac:chgData name="Souleau, Cecile /FR" userId="S::cecile.souleau@sanofi.com::f2ba1c49-3ebc-40b4-ac06-d46f1852dc63" providerId="AD" clId="Web-{CC1A5161-D2DF-5EF1-D29D-291DCB22FA7F}" dt="2025-04-09T08:05:06.557" v="10" actId="20577"/>
          <ac:spMkLst>
            <pc:docMk/>
            <pc:sldMk cId="2309849526" sldId="259"/>
            <ac:spMk id="17" creationId="{ED8B8455-CF5F-432E-92F1-333477DEC85B}"/>
          </ac:spMkLst>
        </pc:spChg>
      </pc:sldChg>
    </pc:docChg>
  </pc:docChgLst>
  <pc:docChgLst>
    <pc:chgData name="Malchere, Charlotte (SAF) /FR" userId="S::charlotte.malchere@sanofi.com::14a42d7c-b182-4ac6-a91b-25620f1a8bdd" providerId="AD" clId="Web-{DF7E48D3-7A80-271D-83B4-EC7134D9E878}"/>
    <pc:docChg chg="modSld">
      <pc:chgData name="Malchere, Charlotte (SAF) /FR" userId="S::charlotte.malchere@sanofi.com::14a42d7c-b182-4ac6-a91b-25620f1a8bdd" providerId="AD" clId="Web-{DF7E48D3-7A80-271D-83B4-EC7134D9E878}" dt="2025-04-07T16:30:16.432" v="113" actId="20577"/>
      <pc:docMkLst>
        <pc:docMk/>
      </pc:docMkLst>
      <pc:sldChg chg="modSp">
        <pc:chgData name="Malchere, Charlotte (SAF) /FR" userId="S::charlotte.malchere@sanofi.com::14a42d7c-b182-4ac6-a91b-25620f1a8bdd" providerId="AD" clId="Web-{DF7E48D3-7A80-271D-83B4-EC7134D9E878}" dt="2025-04-07T16:30:16.432" v="113" actId="20577"/>
        <pc:sldMkLst>
          <pc:docMk/>
          <pc:sldMk cId="2309849526" sldId="259"/>
        </pc:sldMkLst>
        <pc:spChg chg="mod">
          <ac:chgData name="Malchere, Charlotte (SAF) /FR" userId="S::charlotte.malchere@sanofi.com::14a42d7c-b182-4ac6-a91b-25620f1a8bdd" providerId="AD" clId="Web-{DF7E48D3-7A80-271D-83B4-EC7134D9E878}" dt="2025-04-07T16:30:16.432" v="113" actId="20577"/>
          <ac:spMkLst>
            <pc:docMk/>
            <pc:sldMk cId="2309849526" sldId="259"/>
            <ac:spMk id="17" creationId="{ED8B8455-CF5F-432E-92F1-333477DEC85B}"/>
          </ac:spMkLst>
        </pc:spChg>
      </pc:sldChg>
      <pc:sldChg chg="modSp">
        <pc:chgData name="Malchere, Charlotte (SAF) /FR" userId="S::charlotte.malchere@sanofi.com::14a42d7c-b182-4ac6-a91b-25620f1a8bdd" providerId="AD" clId="Web-{DF7E48D3-7A80-271D-83B4-EC7134D9E878}" dt="2025-04-07T16:30:00.665" v="110" actId="14100"/>
        <pc:sldMkLst>
          <pc:docMk/>
          <pc:sldMk cId="235250744" sldId="263"/>
        </pc:sldMkLst>
        <pc:spChg chg="mod">
          <ac:chgData name="Malchere, Charlotte (SAF) /FR" userId="S::charlotte.malchere@sanofi.com::14a42d7c-b182-4ac6-a91b-25620f1a8bdd" providerId="AD" clId="Web-{DF7E48D3-7A80-271D-83B4-EC7134D9E878}" dt="2025-04-07T16:30:00.665" v="110" actId="14100"/>
          <ac:spMkLst>
            <pc:docMk/>
            <pc:sldMk cId="235250744" sldId="263"/>
            <ac:spMk id="8" creationId="{52414F17-FACC-F175-C55A-7CA11B0AA565}"/>
          </ac:spMkLst>
        </pc:spChg>
      </pc:sldChg>
    </pc:docChg>
  </pc:docChgLst>
  <pc:docChgLst>
    <pc:chgData name="De Rambures, Stephane (SAF) /FR" userId="S::stephane.de-rambures@sanofi.com::e21a41b7-11cc-4193-bd32-1cdf71137426" providerId="AD" clId="Web-{ECF99804-DF2C-EC82-D212-53330933A6D9}"/>
    <pc:docChg chg="modSld">
      <pc:chgData name="De Rambures, Stephane (SAF) /FR" userId="S::stephane.de-rambures@sanofi.com::e21a41b7-11cc-4193-bd32-1cdf71137426" providerId="AD" clId="Web-{ECF99804-DF2C-EC82-D212-53330933A6D9}" dt="2025-04-03T10:27:43.566" v="195" actId="20577"/>
      <pc:docMkLst>
        <pc:docMk/>
      </pc:docMkLst>
      <pc:sldChg chg="modSp">
        <pc:chgData name="De Rambures, Stephane (SAF) /FR" userId="S::stephane.de-rambures@sanofi.com::e21a41b7-11cc-4193-bd32-1cdf71137426" providerId="AD" clId="Web-{ECF99804-DF2C-EC82-D212-53330933A6D9}" dt="2025-04-03T09:54:36.252" v="49" actId="20577"/>
        <pc:sldMkLst>
          <pc:docMk/>
          <pc:sldMk cId="2309849526" sldId="259"/>
        </pc:sldMkLst>
        <pc:spChg chg="mod">
          <ac:chgData name="De Rambures, Stephane (SAF) /FR" userId="S::stephane.de-rambures@sanofi.com::e21a41b7-11cc-4193-bd32-1cdf71137426" providerId="AD" clId="Web-{ECF99804-DF2C-EC82-D212-53330933A6D9}" dt="2025-04-03T09:54:36.252" v="49" actId="20577"/>
          <ac:spMkLst>
            <pc:docMk/>
            <pc:sldMk cId="2309849526" sldId="259"/>
            <ac:spMk id="17" creationId="{ED8B8455-CF5F-432E-92F1-333477DEC85B}"/>
          </ac:spMkLst>
        </pc:spChg>
      </pc:sldChg>
      <pc:sldChg chg="modSp">
        <pc:chgData name="De Rambures, Stephane (SAF) /FR" userId="S::stephane.de-rambures@sanofi.com::e21a41b7-11cc-4193-bd32-1cdf71137426" providerId="AD" clId="Web-{ECF99804-DF2C-EC82-D212-53330933A6D9}" dt="2025-04-03T10:27:43.566" v="195" actId="20577"/>
        <pc:sldMkLst>
          <pc:docMk/>
          <pc:sldMk cId="235250744" sldId="263"/>
        </pc:sldMkLst>
        <pc:spChg chg="mod">
          <ac:chgData name="De Rambures, Stephane (SAF) /FR" userId="S::stephane.de-rambures@sanofi.com::e21a41b7-11cc-4193-bd32-1cdf71137426" providerId="AD" clId="Web-{ECF99804-DF2C-EC82-D212-53330933A6D9}" dt="2025-04-03T10:27:43.566" v="195" actId="20577"/>
          <ac:spMkLst>
            <pc:docMk/>
            <pc:sldMk cId="235250744" sldId="263"/>
            <ac:spMk id="8" creationId="{52414F17-FACC-F175-C55A-7CA11B0AA565}"/>
          </ac:spMkLst>
        </pc:spChg>
      </pc:sldChg>
    </pc:docChg>
  </pc:docChgLst>
  <pc:docChgLst>
    <pc:chgData name="Malchere, Charlotte (SAF) /FR" userId="S::charlotte.malchere@sanofi.com::14a42d7c-b182-4ac6-a91b-25620f1a8bdd" providerId="AD" clId="Web-{6D4F7880-AAD3-3231-180C-2EA05FB9A7C3}"/>
    <pc:docChg chg="modSld">
      <pc:chgData name="Malchere, Charlotte (SAF) /FR" userId="S::charlotte.malchere@sanofi.com::14a42d7c-b182-4ac6-a91b-25620f1a8bdd" providerId="AD" clId="Web-{6D4F7880-AAD3-3231-180C-2EA05FB9A7C3}" dt="2025-04-07T16:27:50.588" v="12" actId="20577"/>
      <pc:docMkLst>
        <pc:docMk/>
      </pc:docMkLst>
      <pc:sldChg chg="modSp">
        <pc:chgData name="Malchere, Charlotte (SAF) /FR" userId="S::charlotte.malchere@sanofi.com::14a42d7c-b182-4ac6-a91b-25620f1a8bdd" providerId="AD" clId="Web-{6D4F7880-AAD3-3231-180C-2EA05FB9A7C3}" dt="2025-04-07T16:27:50.588" v="12" actId="20577"/>
        <pc:sldMkLst>
          <pc:docMk/>
          <pc:sldMk cId="2309849526" sldId="259"/>
        </pc:sldMkLst>
        <pc:spChg chg="mod">
          <ac:chgData name="Malchere, Charlotte (SAF) /FR" userId="S::charlotte.malchere@sanofi.com::14a42d7c-b182-4ac6-a91b-25620f1a8bdd" providerId="AD" clId="Web-{6D4F7880-AAD3-3231-180C-2EA05FB9A7C3}" dt="2025-04-07T16:27:50.588" v="12" actId="20577"/>
          <ac:spMkLst>
            <pc:docMk/>
            <pc:sldMk cId="2309849526" sldId="259"/>
            <ac:spMk id="17" creationId="{ED8B8455-CF5F-432E-92F1-333477DEC85B}"/>
          </ac:spMkLst>
        </pc:spChg>
      </pc:sldChg>
    </pc:docChg>
  </pc:docChgLst>
  <pc:docChgLst>
    <pc:chgData name="Souleau, Cecile /FR" userId="f2ba1c49-3ebc-40b4-ac06-d46f1852dc63" providerId="ADAL" clId="{1B78C018-EDF7-4C6D-ACF8-36D74C339C30}"/>
    <pc:docChg chg="custSel modSld">
      <pc:chgData name="Souleau, Cecile /FR" userId="f2ba1c49-3ebc-40b4-ac06-d46f1852dc63" providerId="ADAL" clId="{1B78C018-EDF7-4C6D-ACF8-36D74C339C30}" dt="2025-04-09T08:06:52.597" v="96" actId="6549"/>
      <pc:docMkLst>
        <pc:docMk/>
      </pc:docMkLst>
      <pc:sldChg chg="modSp mod">
        <pc:chgData name="Souleau, Cecile /FR" userId="f2ba1c49-3ebc-40b4-ac06-d46f1852dc63" providerId="ADAL" clId="{1B78C018-EDF7-4C6D-ACF8-36D74C339C30}" dt="2025-04-09T08:05:41.816" v="0" actId="13926"/>
        <pc:sldMkLst>
          <pc:docMk/>
          <pc:sldMk cId="2309849526" sldId="259"/>
        </pc:sldMkLst>
        <pc:spChg chg="mod">
          <ac:chgData name="Souleau, Cecile /FR" userId="f2ba1c49-3ebc-40b4-ac06-d46f1852dc63" providerId="ADAL" clId="{1B78C018-EDF7-4C6D-ACF8-36D74C339C30}" dt="2025-04-09T08:05:41.816" v="0" actId="13926"/>
          <ac:spMkLst>
            <pc:docMk/>
            <pc:sldMk cId="2309849526" sldId="259"/>
            <ac:spMk id="17" creationId="{ED8B8455-CF5F-432E-92F1-333477DEC85B}"/>
          </ac:spMkLst>
        </pc:spChg>
      </pc:sldChg>
      <pc:sldChg chg="modSp mod">
        <pc:chgData name="Souleau, Cecile /FR" userId="f2ba1c49-3ebc-40b4-ac06-d46f1852dc63" providerId="ADAL" clId="{1B78C018-EDF7-4C6D-ACF8-36D74C339C30}" dt="2025-04-09T08:06:52.597" v="96" actId="6549"/>
        <pc:sldMkLst>
          <pc:docMk/>
          <pc:sldMk cId="3300450210" sldId="262"/>
        </pc:sldMkLst>
        <pc:spChg chg="mod">
          <ac:chgData name="Souleau, Cecile /FR" userId="f2ba1c49-3ebc-40b4-ac06-d46f1852dc63" providerId="ADAL" clId="{1B78C018-EDF7-4C6D-ACF8-36D74C339C30}" dt="2025-04-09T08:06:52.597" v="96" actId="6549"/>
          <ac:spMkLst>
            <pc:docMk/>
            <pc:sldMk cId="3300450210" sldId="262"/>
            <ac:spMk id="8" creationId="{A5EEDFAD-08E1-48EC-8841-BAB0311F85A2}"/>
          </ac:spMkLst>
        </pc:spChg>
      </pc:sldChg>
    </pc:docChg>
  </pc:docChgLst>
  <pc:docChgLst>
    <pc:chgData name="Benjelloun, Mehdi /FR" userId="2a62c2ae-af0b-42fe-a6a5-6e9e18fd69fb" providerId="ADAL" clId="{24274FEF-263E-8447-B6C0-131CE4D71CF3}"/>
    <pc:docChg chg="modSld">
      <pc:chgData name="Benjelloun, Mehdi /FR" userId="2a62c2ae-af0b-42fe-a6a5-6e9e18fd69fb" providerId="ADAL" clId="{24274FEF-263E-8447-B6C0-131CE4D71CF3}" dt="2025-06-10T13:15:37.749" v="304" actId="1035"/>
      <pc:docMkLst>
        <pc:docMk/>
      </pc:docMkLst>
      <pc:sldChg chg="modSp mod">
        <pc:chgData name="Benjelloun, Mehdi /FR" userId="2a62c2ae-af0b-42fe-a6a5-6e9e18fd69fb" providerId="ADAL" clId="{24274FEF-263E-8447-B6C0-131CE4D71CF3}" dt="2025-06-10T13:15:37.749" v="304" actId="1035"/>
        <pc:sldMkLst>
          <pc:docMk/>
          <pc:sldMk cId="2309849526" sldId="259"/>
        </pc:sldMkLst>
        <pc:spChg chg="mod">
          <ac:chgData name="Benjelloun, Mehdi /FR" userId="2a62c2ae-af0b-42fe-a6a5-6e9e18fd69fb" providerId="ADAL" clId="{24274FEF-263E-8447-B6C0-131CE4D71CF3}" dt="2025-06-10T13:11:57.007" v="163" actId="1076"/>
          <ac:spMkLst>
            <pc:docMk/>
            <pc:sldMk cId="2309849526" sldId="259"/>
            <ac:spMk id="15" creationId="{11227D61-9FD3-4F55-BD0E-6FB93C0E20CD}"/>
          </ac:spMkLst>
        </pc:spChg>
        <pc:spChg chg="mod">
          <ac:chgData name="Benjelloun, Mehdi /FR" userId="2a62c2ae-af0b-42fe-a6a5-6e9e18fd69fb" providerId="ADAL" clId="{24274FEF-263E-8447-B6C0-131CE4D71CF3}" dt="2025-06-10T13:11:52.204" v="162" actId="1076"/>
          <ac:spMkLst>
            <pc:docMk/>
            <pc:sldMk cId="2309849526" sldId="259"/>
            <ac:spMk id="16" creationId="{7301AFFD-BE31-4C47-938C-B985C644B6DB}"/>
          </ac:spMkLst>
        </pc:spChg>
        <pc:spChg chg="mod">
          <ac:chgData name="Benjelloun, Mehdi /FR" userId="2a62c2ae-af0b-42fe-a6a5-6e9e18fd69fb" providerId="ADAL" clId="{24274FEF-263E-8447-B6C0-131CE4D71CF3}" dt="2025-06-10T13:12:20.124" v="167" actId="1076"/>
          <ac:spMkLst>
            <pc:docMk/>
            <pc:sldMk cId="2309849526" sldId="259"/>
            <ac:spMk id="17" creationId="{ED8B8455-CF5F-432E-92F1-333477DEC85B}"/>
          </ac:spMkLst>
        </pc:spChg>
        <pc:spChg chg="mod">
          <ac:chgData name="Benjelloun, Mehdi /FR" userId="2a62c2ae-af0b-42fe-a6a5-6e9e18fd69fb" providerId="ADAL" clId="{24274FEF-263E-8447-B6C0-131CE4D71CF3}" dt="2025-06-10T13:11:47.723" v="161" actId="1076"/>
          <ac:spMkLst>
            <pc:docMk/>
            <pc:sldMk cId="2309849526" sldId="259"/>
            <ac:spMk id="18" creationId="{00000000-0000-0000-0000-000000000000}"/>
          </ac:spMkLst>
        </pc:spChg>
        <pc:cxnChg chg="mod">
          <ac:chgData name="Benjelloun, Mehdi /FR" userId="2a62c2ae-af0b-42fe-a6a5-6e9e18fd69fb" providerId="ADAL" clId="{24274FEF-263E-8447-B6C0-131CE4D71CF3}" dt="2025-06-10T13:15:37.749" v="304" actId="1035"/>
          <ac:cxnSpMkLst>
            <pc:docMk/>
            <pc:sldMk cId="2309849526" sldId="259"/>
            <ac:cxnSpMk id="19" creationId="{0E639BE5-2AC0-466E-B13E-FE3F07A7568A}"/>
          </ac:cxnSpMkLst>
        </pc:cxnChg>
      </pc:sldChg>
      <pc:sldChg chg="modSp mod">
        <pc:chgData name="Benjelloun, Mehdi /FR" userId="2a62c2ae-af0b-42fe-a6a5-6e9e18fd69fb" providerId="ADAL" clId="{24274FEF-263E-8447-B6C0-131CE4D71CF3}" dt="2025-06-10T13:14:54.668" v="296" actId="20577"/>
        <pc:sldMkLst>
          <pc:docMk/>
          <pc:sldMk cId="3300450210" sldId="262"/>
        </pc:sldMkLst>
        <pc:spChg chg="mod">
          <ac:chgData name="Benjelloun, Mehdi /FR" userId="2a62c2ae-af0b-42fe-a6a5-6e9e18fd69fb" providerId="ADAL" clId="{24274FEF-263E-8447-B6C0-131CE4D71CF3}" dt="2025-06-10T13:14:54.668" v="296" actId="20577"/>
          <ac:spMkLst>
            <pc:docMk/>
            <pc:sldMk cId="3300450210" sldId="262"/>
            <ac:spMk id="8" creationId="{A5EEDFAD-08E1-48EC-8841-BAB0311F85A2}"/>
          </ac:spMkLst>
        </pc:spChg>
        <pc:cxnChg chg="mod">
          <ac:chgData name="Benjelloun, Mehdi /FR" userId="2a62c2ae-af0b-42fe-a6a5-6e9e18fd69fb" providerId="ADAL" clId="{24274FEF-263E-8447-B6C0-131CE4D71CF3}" dt="2025-06-10T13:14:31.779" v="287" actId="1036"/>
          <ac:cxnSpMkLst>
            <pc:docMk/>
            <pc:sldMk cId="3300450210" sldId="262"/>
            <ac:cxnSpMk id="9" creationId="{A2568669-E918-453C-86D5-7291DFC9BED1}"/>
          </ac:cxnSpMkLst>
        </pc:cxnChg>
      </pc:sldChg>
    </pc:docChg>
  </pc:docChgLst>
  <pc:docChgLst>
    <pc:chgData name="Benjelloun, Mehdi /FR" userId="2a62c2ae-af0b-42fe-a6a5-6e9e18fd69fb" providerId="ADAL" clId="{94D7416D-4DA1-B741-A244-A507977A643B}"/>
    <pc:docChg chg="undo custSel addSld delSld modSld">
      <pc:chgData name="Benjelloun, Mehdi /FR" userId="2a62c2ae-af0b-42fe-a6a5-6e9e18fd69fb" providerId="ADAL" clId="{94D7416D-4DA1-B741-A244-A507977A643B}" dt="2025-04-09T12:42:52.472" v="779" actId="20577"/>
      <pc:docMkLst>
        <pc:docMk/>
      </pc:docMkLst>
      <pc:sldChg chg="modSp mod">
        <pc:chgData name="Benjelloun, Mehdi /FR" userId="2a62c2ae-af0b-42fe-a6a5-6e9e18fd69fb" providerId="ADAL" clId="{94D7416D-4DA1-B741-A244-A507977A643B}" dt="2025-04-09T12:41:08.938" v="719" actId="20577"/>
        <pc:sldMkLst>
          <pc:docMk/>
          <pc:sldMk cId="2309849526" sldId="259"/>
        </pc:sldMkLst>
        <pc:spChg chg="mod">
          <ac:chgData name="Benjelloun, Mehdi /FR" userId="2a62c2ae-af0b-42fe-a6a5-6e9e18fd69fb" providerId="ADAL" clId="{94D7416D-4DA1-B741-A244-A507977A643B}" dt="2025-04-09T12:35:03.121" v="595" actId="1076"/>
          <ac:spMkLst>
            <pc:docMk/>
            <pc:sldMk cId="2309849526" sldId="259"/>
            <ac:spMk id="12" creationId="{619861FF-5641-460F-8178-1E90D9CD218E}"/>
          </ac:spMkLst>
        </pc:spChg>
        <pc:spChg chg="mod">
          <ac:chgData name="Benjelloun, Mehdi /FR" userId="2a62c2ae-af0b-42fe-a6a5-6e9e18fd69fb" providerId="ADAL" clId="{94D7416D-4DA1-B741-A244-A507977A643B}" dt="2025-04-09T12:34:47.619" v="593" actId="20577"/>
          <ac:spMkLst>
            <pc:docMk/>
            <pc:sldMk cId="2309849526" sldId="259"/>
            <ac:spMk id="15" creationId="{11227D61-9FD3-4F55-BD0E-6FB93C0E20CD}"/>
          </ac:spMkLst>
        </pc:spChg>
        <pc:spChg chg="mod">
          <ac:chgData name="Benjelloun, Mehdi /FR" userId="2a62c2ae-af0b-42fe-a6a5-6e9e18fd69fb" providerId="ADAL" clId="{94D7416D-4DA1-B741-A244-A507977A643B}" dt="2025-04-09T12:34:51.787" v="594" actId="122"/>
          <ac:spMkLst>
            <pc:docMk/>
            <pc:sldMk cId="2309849526" sldId="259"/>
            <ac:spMk id="16" creationId="{7301AFFD-BE31-4C47-938C-B985C644B6DB}"/>
          </ac:spMkLst>
        </pc:spChg>
        <pc:spChg chg="mod">
          <ac:chgData name="Benjelloun, Mehdi /FR" userId="2a62c2ae-af0b-42fe-a6a5-6e9e18fd69fb" providerId="ADAL" clId="{94D7416D-4DA1-B741-A244-A507977A643B}" dt="2025-04-09T12:41:08.938" v="719" actId="20577"/>
          <ac:spMkLst>
            <pc:docMk/>
            <pc:sldMk cId="2309849526" sldId="259"/>
            <ac:spMk id="17" creationId="{ED8B8455-CF5F-432E-92F1-333477DEC85B}"/>
          </ac:spMkLst>
        </pc:spChg>
        <pc:cxnChg chg="mod">
          <ac:chgData name="Benjelloun, Mehdi /FR" userId="2a62c2ae-af0b-42fe-a6a5-6e9e18fd69fb" providerId="ADAL" clId="{94D7416D-4DA1-B741-A244-A507977A643B}" dt="2025-04-09T12:34:37.469" v="589" actId="1037"/>
          <ac:cxnSpMkLst>
            <pc:docMk/>
            <pc:sldMk cId="2309849526" sldId="259"/>
            <ac:cxnSpMk id="19" creationId="{0E639BE5-2AC0-466E-B13E-FE3F07A7568A}"/>
          </ac:cxnSpMkLst>
        </pc:cxnChg>
      </pc:sldChg>
      <pc:sldChg chg="del">
        <pc:chgData name="Benjelloun, Mehdi /FR" userId="2a62c2ae-af0b-42fe-a6a5-6e9e18fd69fb" providerId="ADAL" clId="{94D7416D-4DA1-B741-A244-A507977A643B}" dt="2025-04-02T09:30:11.364" v="490" actId="2696"/>
        <pc:sldMkLst>
          <pc:docMk/>
          <pc:sldMk cId="3215511000" sldId="261"/>
        </pc:sldMkLst>
      </pc:sldChg>
      <pc:sldChg chg="add del">
        <pc:chgData name="Benjelloun, Mehdi /FR" userId="2a62c2ae-af0b-42fe-a6a5-6e9e18fd69fb" providerId="ADAL" clId="{94D7416D-4DA1-B741-A244-A507977A643B}" dt="2025-04-02T09:18:15.703" v="83"/>
        <pc:sldMkLst>
          <pc:docMk/>
          <pc:sldMk cId="1074979188" sldId="262"/>
        </pc:sldMkLst>
      </pc:sldChg>
      <pc:sldChg chg="modSp add mod">
        <pc:chgData name="Benjelloun, Mehdi /FR" userId="2a62c2ae-af0b-42fe-a6a5-6e9e18fd69fb" providerId="ADAL" clId="{94D7416D-4DA1-B741-A244-A507977A643B}" dt="2025-04-09T12:42:52.472" v="779" actId="20577"/>
        <pc:sldMkLst>
          <pc:docMk/>
          <pc:sldMk cId="3300450210" sldId="262"/>
        </pc:sldMkLst>
        <pc:spChg chg="mod">
          <ac:chgData name="Benjelloun, Mehdi /FR" userId="2a62c2ae-af0b-42fe-a6a5-6e9e18fd69fb" providerId="ADAL" clId="{94D7416D-4DA1-B741-A244-A507977A643B}" dt="2025-04-02T09:24:57.453" v="311" actId="1036"/>
          <ac:spMkLst>
            <pc:docMk/>
            <pc:sldMk cId="3300450210" sldId="262"/>
            <ac:spMk id="2" creationId="{9709EDE7-5F60-07E7-6959-ACD9804ADB31}"/>
          </ac:spMkLst>
        </pc:spChg>
        <pc:spChg chg="mod">
          <ac:chgData name="Benjelloun, Mehdi /FR" userId="2a62c2ae-af0b-42fe-a6a5-6e9e18fd69fb" providerId="ADAL" clId="{94D7416D-4DA1-B741-A244-A507977A643B}" dt="2025-04-02T09:24:57.453" v="311" actId="1036"/>
          <ac:spMkLst>
            <pc:docMk/>
            <pc:sldMk cId="3300450210" sldId="262"/>
            <ac:spMk id="4" creationId="{EB723C9A-5767-0AF1-ACFA-DB81E17662D9}"/>
          </ac:spMkLst>
        </pc:spChg>
        <pc:spChg chg="mod">
          <ac:chgData name="Benjelloun, Mehdi /FR" userId="2a62c2ae-af0b-42fe-a6a5-6e9e18fd69fb" providerId="ADAL" clId="{94D7416D-4DA1-B741-A244-A507977A643B}" dt="2025-04-09T12:42:52.472" v="779" actId="20577"/>
          <ac:spMkLst>
            <pc:docMk/>
            <pc:sldMk cId="3300450210" sldId="262"/>
            <ac:spMk id="8" creationId="{A5EEDFAD-08E1-48EC-8841-BAB0311F85A2}"/>
          </ac:spMkLst>
        </pc:spChg>
        <pc:spChg chg="mod">
          <ac:chgData name="Benjelloun, Mehdi /FR" userId="2a62c2ae-af0b-42fe-a6a5-6e9e18fd69fb" providerId="ADAL" clId="{94D7416D-4DA1-B741-A244-A507977A643B}" dt="2025-04-02T09:24:57.453" v="311" actId="1036"/>
          <ac:spMkLst>
            <pc:docMk/>
            <pc:sldMk cId="3300450210" sldId="262"/>
            <ac:spMk id="11" creationId="{9F2B5514-03EC-460D-82E7-336F0C13291D}"/>
          </ac:spMkLst>
        </pc:spChg>
        <pc:spChg chg="mod">
          <ac:chgData name="Benjelloun, Mehdi /FR" userId="2a62c2ae-af0b-42fe-a6a5-6e9e18fd69fb" providerId="ADAL" clId="{94D7416D-4DA1-B741-A244-A507977A643B}" dt="2025-04-02T09:24:57.453" v="311" actId="1036"/>
          <ac:spMkLst>
            <pc:docMk/>
            <pc:sldMk cId="3300450210" sldId="262"/>
            <ac:spMk id="14" creationId="{B8BC2729-335E-463B-85B0-3E8F65FF77C1}"/>
          </ac:spMkLst>
        </pc:spChg>
        <pc:spChg chg="mod">
          <ac:chgData name="Benjelloun, Mehdi /FR" userId="2a62c2ae-af0b-42fe-a6a5-6e9e18fd69fb" providerId="ADAL" clId="{94D7416D-4DA1-B741-A244-A507977A643B}" dt="2025-04-02T09:24:57.453" v="311" actId="1036"/>
          <ac:spMkLst>
            <pc:docMk/>
            <pc:sldMk cId="3300450210" sldId="262"/>
            <ac:spMk id="16" creationId="{EB6E7D09-5B14-4603-8802-30FD74247CD6}"/>
          </ac:spMkLst>
        </pc:spChg>
        <pc:cxnChg chg="mod">
          <ac:chgData name="Benjelloun, Mehdi /FR" userId="2a62c2ae-af0b-42fe-a6a5-6e9e18fd69fb" providerId="ADAL" clId="{94D7416D-4DA1-B741-A244-A507977A643B}" dt="2025-04-02T09:30:25.405" v="491" actId="14100"/>
          <ac:cxnSpMkLst>
            <pc:docMk/>
            <pc:sldMk cId="3300450210" sldId="262"/>
            <ac:cxnSpMk id="9" creationId="{A2568669-E918-453C-86D5-7291DFC9BED1}"/>
          </ac:cxnSpMkLst>
        </pc:cxnChg>
      </pc:sldChg>
      <pc:sldChg chg="modSp add mod">
        <pc:chgData name="Benjelloun, Mehdi /FR" userId="2a62c2ae-af0b-42fe-a6a5-6e9e18fd69fb" providerId="ADAL" clId="{94D7416D-4DA1-B741-A244-A507977A643B}" dt="2025-04-09T12:41:24.812" v="726" actId="20577"/>
        <pc:sldMkLst>
          <pc:docMk/>
          <pc:sldMk cId="235250744" sldId="263"/>
        </pc:sldMkLst>
        <pc:spChg chg="mod">
          <ac:chgData name="Benjelloun, Mehdi /FR" userId="2a62c2ae-af0b-42fe-a6a5-6e9e18fd69fb" providerId="ADAL" clId="{94D7416D-4DA1-B741-A244-A507977A643B}" dt="2025-04-09T12:37:19.691" v="646" actId="1035"/>
          <ac:spMkLst>
            <pc:docMk/>
            <pc:sldMk cId="235250744" sldId="263"/>
            <ac:spMk id="2" creationId="{60703835-A480-5224-95AB-E356BD1688A6}"/>
          </ac:spMkLst>
        </pc:spChg>
        <pc:spChg chg="mod">
          <ac:chgData name="Benjelloun, Mehdi /FR" userId="2a62c2ae-af0b-42fe-a6a5-6e9e18fd69fb" providerId="ADAL" clId="{94D7416D-4DA1-B741-A244-A507977A643B}" dt="2025-04-09T12:37:19.691" v="646" actId="1035"/>
          <ac:spMkLst>
            <pc:docMk/>
            <pc:sldMk cId="235250744" sldId="263"/>
            <ac:spMk id="4" creationId="{20F5E106-967F-55BB-5822-530225EDA877}"/>
          </ac:spMkLst>
        </pc:spChg>
        <pc:spChg chg="mod">
          <ac:chgData name="Benjelloun, Mehdi /FR" userId="2a62c2ae-af0b-42fe-a6a5-6e9e18fd69fb" providerId="ADAL" clId="{94D7416D-4DA1-B741-A244-A507977A643B}" dt="2025-04-09T12:41:24.812" v="726" actId="20577"/>
          <ac:spMkLst>
            <pc:docMk/>
            <pc:sldMk cId="235250744" sldId="263"/>
            <ac:spMk id="8" creationId="{52414F17-FACC-F175-C55A-7CA11B0AA565}"/>
          </ac:spMkLst>
        </pc:spChg>
        <pc:spChg chg="mod">
          <ac:chgData name="Benjelloun, Mehdi /FR" userId="2a62c2ae-af0b-42fe-a6a5-6e9e18fd69fb" providerId="ADAL" clId="{94D7416D-4DA1-B741-A244-A507977A643B}" dt="2025-04-09T12:37:19.691" v="646" actId="1035"/>
          <ac:spMkLst>
            <pc:docMk/>
            <pc:sldMk cId="235250744" sldId="263"/>
            <ac:spMk id="11" creationId="{EA992273-C4E4-8FF5-5384-2D29C209DD9E}"/>
          </ac:spMkLst>
        </pc:spChg>
        <pc:spChg chg="mod">
          <ac:chgData name="Benjelloun, Mehdi /FR" userId="2a62c2ae-af0b-42fe-a6a5-6e9e18fd69fb" providerId="ADAL" clId="{94D7416D-4DA1-B741-A244-A507977A643B}" dt="2025-04-09T12:37:19.691" v="646" actId="1035"/>
          <ac:spMkLst>
            <pc:docMk/>
            <pc:sldMk cId="235250744" sldId="263"/>
            <ac:spMk id="14" creationId="{1ED8CB7C-2C2E-D284-67FA-4C3307BC9A61}"/>
          </ac:spMkLst>
        </pc:spChg>
        <pc:spChg chg="mod">
          <ac:chgData name="Benjelloun, Mehdi /FR" userId="2a62c2ae-af0b-42fe-a6a5-6e9e18fd69fb" providerId="ADAL" clId="{94D7416D-4DA1-B741-A244-A507977A643B}" dt="2025-04-09T12:37:19.691" v="646" actId="1035"/>
          <ac:spMkLst>
            <pc:docMk/>
            <pc:sldMk cId="235250744" sldId="263"/>
            <ac:spMk id="16" creationId="{DEBA5BEB-EDE5-0761-18F2-69FAFFED5E03}"/>
          </ac:spMkLst>
        </pc:spChg>
        <pc:cxnChg chg="mod">
          <ac:chgData name="Benjelloun, Mehdi /FR" userId="2a62c2ae-af0b-42fe-a6a5-6e9e18fd69fb" providerId="ADAL" clId="{94D7416D-4DA1-B741-A244-A507977A643B}" dt="2025-04-09T12:40:15.477" v="693" actId="1036"/>
          <ac:cxnSpMkLst>
            <pc:docMk/>
            <pc:sldMk cId="235250744" sldId="263"/>
            <ac:cxnSpMk id="9" creationId="{CCB09F9A-E0B9-F166-8102-27AB51A485E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2997EFC7-FD2D-447B-9F4C-D2CCBAD4E5BB}" type="datetimeFigureOut">
              <a:rPr lang="fr-FR" smtClean="0"/>
              <a:t>10/06/2025</a:t>
            </a:fld>
            <a:endParaRPr lang="fr-FR"/>
          </a:p>
        </p:txBody>
      </p:sp>
      <p:sp>
        <p:nvSpPr>
          <p:cNvPr id="4" name="Espace réservé de l'image des diapositives 3"/>
          <p:cNvSpPr>
            <a:spLocks noGrp="1" noRot="1" noChangeAspect="1"/>
          </p:cNvSpPr>
          <p:nvPr>
            <p:ph type="sldImg" idx="2"/>
          </p:nvPr>
        </p:nvSpPr>
        <p:spPr>
          <a:xfrm>
            <a:off x="2217738" y="1241425"/>
            <a:ext cx="236220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5CAD6BB7-66C8-4EFA-B607-1F4C87146720}" type="slidenum">
              <a:rPr lang="fr-FR" smtClean="0"/>
              <a:t>‹N°›</a:t>
            </a:fld>
            <a:endParaRPr lang="fr-FR"/>
          </a:p>
        </p:txBody>
      </p:sp>
    </p:spTree>
    <p:extLst>
      <p:ext uri="{BB962C8B-B14F-4D97-AF65-F5344CB8AC3E}">
        <p14:creationId xmlns:p14="http://schemas.microsoft.com/office/powerpoint/2010/main" val="4018161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CAD6BB7-66C8-4EFA-B607-1F4C87146720}" type="slidenum">
              <a:rPr lang="fr-FR" smtClean="0"/>
              <a:t>1</a:t>
            </a:fld>
            <a:endParaRPr lang="fr-FR"/>
          </a:p>
        </p:txBody>
      </p:sp>
    </p:spTree>
    <p:extLst>
      <p:ext uri="{BB962C8B-B14F-4D97-AF65-F5344CB8AC3E}">
        <p14:creationId xmlns:p14="http://schemas.microsoft.com/office/powerpoint/2010/main" val="730794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399693" y="2348894"/>
            <a:ext cx="4529852" cy="1620770"/>
          </a:xfrm>
        </p:spPr>
        <p:txBody>
          <a:bodyPr/>
          <a:lstStyle/>
          <a:p>
            <a:r>
              <a:rPr lang="fr-FR"/>
              <a:t>Modifiez le style du titre</a:t>
            </a:r>
          </a:p>
        </p:txBody>
      </p:sp>
      <p:sp>
        <p:nvSpPr>
          <p:cNvPr id="3" name="Sous-titre 2"/>
          <p:cNvSpPr>
            <a:spLocks noGrp="1"/>
          </p:cNvSpPr>
          <p:nvPr>
            <p:ph type="subTitle" idx="1"/>
          </p:nvPr>
        </p:nvSpPr>
        <p:spPr>
          <a:xfrm>
            <a:off x="799386" y="4284716"/>
            <a:ext cx="3730467" cy="1932323"/>
          </a:xfrm>
          <a:prstGeom prst="rect">
            <a:avLst/>
          </a:prstGeo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5" name="Espace réservé du pied de page 4"/>
          <p:cNvSpPr>
            <a:spLocks noGrp="1"/>
          </p:cNvSpPr>
          <p:nvPr>
            <p:ph type="ftr" sz="quarter" idx="11"/>
          </p:nvPr>
        </p:nvSpPr>
        <p:spPr>
          <a:xfrm>
            <a:off x="1820823" y="7008172"/>
            <a:ext cx="1687592" cy="402567"/>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1853825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89101B2-0E49-48D5-9320-D9B38147E716}"/>
              </a:ext>
            </a:extLst>
          </p:cNvPr>
          <p:cNvSpPr/>
          <p:nvPr userDrawn="1"/>
        </p:nvSpPr>
        <p:spPr>
          <a:xfrm>
            <a:off x="323" y="252239"/>
            <a:ext cx="5328000" cy="360040"/>
          </a:xfrm>
          <a:prstGeom prst="rect">
            <a:avLst/>
          </a:prstGeom>
          <a:solidFill>
            <a:srgbClr val="7A0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000" b="1">
                <a:latin typeface="Verdana" panose="020B0604030504040204" pitchFamily="34" charset="0"/>
                <a:ea typeface="Verdana" panose="020B0604030504040204" pitchFamily="34" charset="0"/>
                <a:cs typeface="Arial" panose="020B0604020202020204" pitchFamily="34" charset="0"/>
              </a:rPr>
              <a:t>COUPON-REPONSE</a:t>
            </a:r>
          </a:p>
        </p:txBody>
      </p:sp>
    </p:spTree>
    <p:extLst>
      <p:ext uri="{BB962C8B-B14F-4D97-AF65-F5344CB8AC3E}">
        <p14:creationId xmlns:p14="http://schemas.microsoft.com/office/powerpoint/2010/main" val="4277744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20973" y="4858812"/>
            <a:ext cx="4529852" cy="1501751"/>
          </a:xfrm>
        </p:spPr>
        <p:txBody>
          <a:bodyPr anchor="t"/>
          <a:lstStyle>
            <a:lvl1pPr algn="l">
              <a:defRPr sz="3200" b="1" cap="all"/>
            </a:lvl1pPr>
          </a:lstStyle>
          <a:p>
            <a:r>
              <a:rPr lang="fr-FR"/>
              <a:t>Modifiez le style du titre</a:t>
            </a:r>
          </a:p>
        </p:txBody>
      </p:sp>
      <p:sp>
        <p:nvSpPr>
          <p:cNvPr id="3" name="Espace réservé du texte 2"/>
          <p:cNvSpPr>
            <a:spLocks noGrp="1"/>
          </p:cNvSpPr>
          <p:nvPr>
            <p:ph type="body" idx="1"/>
          </p:nvPr>
        </p:nvSpPr>
        <p:spPr>
          <a:xfrm>
            <a:off x="420973" y="3204787"/>
            <a:ext cx="4529852" cy="1654025"/>
          </a:xfrm>
          <a:prstGeom prst="rect">
            <a:avLst/>
          </a:prstGeo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5" name="Espace réservé du pied de page 4"/>
          <p:cNvSpPr>
            <a:spLocks noGrp="1"/>
          </p:cNvSpPr>
          <p:nvPr>
            <p:ph type="ftr" sz="quarter" idx="11"/>
          </p:nvPr>
        </p:nvSpPr>
        <p:spPr>
          <a:xfrm>
            <a:off x="1820823" y="7008172"/>
            <a:ext cx="1687592" cy="402567"/>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4101989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199847" y="2352393"/>
            <a:ext cx="1754208" cy="6652862"/>
          </a:xfrm>
          <a:prstGeom prst="rect">
            <a:avLst/>
          </a:prstGeo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2042875" y="2352393"/>
            <a:ext cx="1754208" cy="6652862"/>
          </a:xfrm>
          <a:prstGeom prst="rect">
            <a:avLst/>
          </a:prstGeo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6" name="Espace réservé du pied de page 5"/>
          <p:cNvSpPr>
            <a:spLocks noGrp="1"/>
          </p:cNvSpPr>
          <p:nvPr>
            <p:ph type="ftr" sz="quarter" idx="11"/>
          </p:nvPr>
        </p:nvSpPr>
        <p:spPr>
          <a:xfrm>
            <a:off x="1820823" y="7008172"/>
            <a:ext cx="1687592" cy="402567"/>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3415934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266462" y="302801"/>
            <a:ext cx="4796314" cy="1260211"/>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66462" y="1692533"/>
            <a:ext cx="2354672" cy="705367"/>
          </a:xfrm>
          <a:prstGeom prst="rect">
            <a:avLst/>
          </a:prstGeo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fr-FR"/>
              <a:t>Cliquez pour modifier les styles du texte du masque</a:t>
            </a:r>
          </a:p>
        </p:txBody>
      </p:sp>
      <p:sp>
        <p:nvSpPr>
          <p:cNvPr id="4" name="Espace réservé du contenu 3"/>
          <p:cNvSpPr>
            <a:spLocks noGrp="1"/>
          </p:cNvSpPr>
          <p:nvPr>
            <p:ph sz="half" idx="2"/>
          </p:nvPr>
        </p:nvSpPr>
        <p:spPr>
          <a:xfrm>
            <a:off x="266462" y="2397900"/>
            <a:ext cx="2354672" cy="4356478"/>
          </a:xfrm>
          <a:prstGeom prst="rect">
            <a:avLst/>
          </a:prstGeo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2707179" y="1692533"/>
            <a:ext cx="2355597" cy="705367"/>
          </a:xfrm>
          <a:prstGeom prst="rect">
            <a:avLst/>
          </a:prstGeo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fr-FR"/>
              <a:t>Cliquez pour modifier les styles du texte du masque</a:t>
            </a:r>
          </a:p>
        </p:txBody>
      </p:sp>
      <p:sp>
        <p:nvSpPr>
          <p:cNvPr id="6" name="Espace réservé du contenu 5"/>
          <p:cNvSpPr>
            <a:spLocks noGrp="1"/>
          </p:cNvSpPr>
          <p:nvPr>
            <p:ph sz="quarter" idx="4"/>
          </p:nvPr>
        </p:nvSpPr>
        <p:spPr>
          <a:xfrm>
            <a:off x="2707179" y="2397900"/>
            <a:ext cx="2355597" cy="4356478"/>
          </a:xfrm>
          <a:prstGeom prst="rect">
            <a:avLst/>
          </a:prstGeo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8" name="Espace réservé du pied de page 7"/>
          <p:cNvSpPr>
            <a:spLocks noGrp="1"/>
          </p:cNvSpPr>
          <p:nvPr>
            <p:ph type="ftr" sz="quarter" idx="11"/>
          </p:nvPr>
        </p:nvSpPr>
        <p:spPr>
          <a:xfrm>
            <a:off x="1820823" y="7008172"/>
            <a:ext cx="1687592" cy="402567"/>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2873048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4" name="Espace réservé du pied de page 3"/>
          <p:cNvSpPr>
            <a:spLocks noGrp="1"/>
          </p:cNvSpPr>
          <p:nvPr>
            <p:ph type="ftr" sz="quarter" idx="11"/>
          </p:nvPr>
        </p:nvSpPr>
        <p:spPr>
          <a:xfrm>
            <a:off x="1820823" y="7008172"/>
            <a:ext cx="1687592" cy="402567"/>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2423491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3" name="Espace réservé du pied de page 2"/>
          <p:cNvSpPr>
            <a:spLocks noGrp="1"/>
          </p:cNvSpPr>
          <p:nvPr>
            <p:ph type="ftr" sz="quarter" idx="11"/>
          </p:nvPr>
        </p:nvSpPr>
        <p:spPr>
          <a:xfrm>
            <a:off x="1820823" y="7008172"/>
            <a:ext cx="1687592" cy="402567"/>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3313352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66462" y="301051"/>
            <a:ext cx="1753283" cy="1281214"/>
          </a:xfrm>
        </p:spPr>
        <p:txBody>
          <a:bodyPr anchor="b"/>
          <a:lstStyle>
            <a:lvl1pPr algn="l">
              <a:defRPr sz="1600" b="1"/>
            </a:lvl1pPr>
          </a:lstStyle>
          <a:p>
            <a:r>
              <a:rPr lang="fr-FR"/>
              <a:t>Modifiez le style du titre</a:t>
            </a:r>
          </a:p>
        </p:txBody>
      </p:sp>
      <p:sp>
        <p:nvSpPr>
          <p:cNvPr id="3" name="Espace réservé du contenu 2"/>
          <p:cNvSpPr>
            <a:spLocks noGrp="1"/>
          </p:cNvSpPr>
          <p:nvPr>
            <p:ph idx="1"/>
          </p:nvPr>
        </p:nvSpPr>
        <p:spPr>
          <a:xfrm>
            <a:off x="2083584" y="301051"/>
            <a:ext cx="2979192" cy="6453329"/>
          </a:xfrm>
          <a:prstGeom prst="rect">
            <a:avLst/>
          </a:prstGeo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266462" y="1582265"/>
            <a:ext cx="1753283" cy="5172115"/>
          </a:xfrm>
          <a:prstGeom prst="rect">
            <a:avLst/>
          </a:prstGeo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fr-FR"/>
              <a:t>Cliquez pour modifier les styles du texte du masque</a:t>
            </a:r>
          </a:p>
        </p:txBody>
      </p:sp>
      <p:sp>
        <p:nvSpPr>
          <p:cNvPr id="5" name="Espace réservé de la date 4"/>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6" name="Espace réservé du pied de page 5"/>
          <p:cNvSpPr>
            <a:spLocks noGrp="1"/>
          </p:cNvSpPr>
          <p:nvPr>
            <p:ph type="ftr" sz="quarter" idx="11"/>
          </p:nvPr>
        </p:nvSpPr>
        <p:spPr>
          <a:xfrm>
            <a:off x="1820823" y="7008172"/>
            <a:ext cx="1687592" cy="402567"/>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3855923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044568" y="5292885"/>
            <a:ext cx="3197543" cy="624855"/>
          </a:xfrm>
        </p:spPr>
        <p:txBody>
          <a:bodyPr anchor="b"/>
          <a:lstStyle>
            <a:lvl1pPr algn="l">
              <a:defRPr sz="1600" b="1"/>
            </a:lvl1pPr>
          </a:lstStyle>
          <a:p>
            <a:r>
              <a:rPr lang="fr-FR"/>
              <a:t>Modifiez le style du titre</a:t>
            </a:r>
          </a:p>
        </p:txBody>
      </p:sp>
      <p:sp>
        <p:nvSpPr>
          <p:cNvPr id="3" name="Espace réservé pour une image  2"/>
          <p:cNvSpPr>
            <a:spLocks noGrp="1"/>
          </p:cNvSpPr>
          <p:nvPr>
            <p:ph type="pic" idx="1"/>
          </p:nvPr>
        </p:nvSpPr>
        <p:spPr>
          <a:xfrm>
            <a:off x="1044568" y="675612"/>
            <a:ext cx="3197543" cy="4536758"/>
          </a:xfrm>
          <a:prstGeom prst="rect">
            <a:avLst/>
          </a:prstGeo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r>
              <a:rPr lang="fr-FR"/>
              <a:t>Cliquez sur l'icône pour ajouter une image</a:t>
            </a:r>
          </a:p>
        </p:txBody>
      </p:sp>
      <p:sp>
        <p:nvSpPr>
          <p:cNvPr id="4" name="Espace réservé du texte 3"/>
          <p:cNvSpPr>
            <a:spLocks noGrp="1"/>
          </p:cNvSpPr>
          <p:nvPr>
            <p:ph type="body" sz="half" idx="2"/>
          </p:nvPr>
        </p:nvSpPr>
        <p:spPr>
          <a:xfrm>
            <a:off x="1044568" y="5917740"/>
            <a:ext cx="3197543" cy="887397"/>
          </a:xfrm>
          <a:prstGeom prst="rect">
            <a:avLst/>
          </a:prstGeo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fr-FR"/>
              <a:t>Cliquez pour modifier les styles du texte du masque</a:t>
            </a:r>
          </a:p>
        </p:txBody>
      </p:sp>
      <p:sp>
        <p:nvSpPr>
          <p:cNvPr id="5" name="Espace réservé de la date 4"/>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6" name="Espace réservé du pied de page 5"/>
          <p:cNvSpPr>
            <a:spLocks noGrp="1"/>
          </p:cNvSpPr>
          <p:nvPr>
            <p:ph type="ftr" sz="quarter" idx="11"/>
          </p:nvPr>
        </p:nvSpPr>
        <p:spPr>
          <a:xfrm>
            <a:off x="1820823" y="7008172"/>
            <a:ext cx="1687592" cy="402567"/>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3140849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a:xfrm>
            <a:off x="266462" y="1764296"/>
            <a:ext cx="4796314" cy="4990084"/>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5" name="Espace réservé du pied de page 4"/>
          <p:cNvSpPr>
            <a:spLocks noGrp="1"/>
          </p:cNvSpPr>
          <p:nvPr>
            <p:ph type="ftr" sz="quarter" idx="11"/>
          </p:nvPr>
        </p:nvSpPr>
        <p:spPr>
          <a:xfrm>
            <a:off x="1820823" y="7008172"/>
            <a:ext cx="1687592" cy="402567"/>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1343175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2897773" y="404318"/>
            <a:ext cx="899309" cy="8600937"/>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199847" y="404318"/>
            <a:ext cx="2609106" cy="8600937"/>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266462" y="7008172"/>
            <a:ext cx="1243489" cy="402567"/>
          </a:xfrm>
          <a:prstGeom prst="rect">
            <a:avLst/>
          </a:prstGeom>
        </p:spPr>
        <p:txBody>
          <a:bodyPr/>
          <a:lstStyle/>
          <a:p>
            <a:fld id="{7971C67D-5549-4B34-AD70-7CEFDB72F50C}" type="datetimeFigureOut">
              <a:rPr lang="fr-FR" smtClean="0"/>
              <a:t>10/06/2025</a:t>
            </a:fld>
            <a:endParaRPr lang="fr-FR"/>
          </a:p>
        </p:txBody>
      </p:sp>
      <p:sp>
        <p:nvSpPr>
          <p:cNvPr id="5" name="Espace réservé du pied de page 4"/>
          <p:cNvSpPr>
            <a:spLocks noGrp="1"/>
          </p:cNvSpPr>
          <p:nvPr>
            <p:ph type="ftr" sz="quarter" idx="11"/>
          </p:nvPr>
        </p:nvSpPr>
        <p:spPr>
          <a:xfrm>
            <a:off x="1820823" y="7008172"/>
            <a:ext cx="1687592" cy="402567"/>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3819287" y="7008172"/>
            <a:ext cx="1243489" cy="402567"/>
          </a:xfrm>
          <a:prstGeom prst="rect">
            <a:avLst/>
          </a:prstGeom>
        </p:spPr>
        <p:txBody>
          <a:bodyPr/>
          <a:lstStyle/>
          <a:p>
            <a:fld id="{E6A3758D-FD1B-4AD5-B0C4-4435962DC52E}" type="slidenum">
              <a:rPr lang="fr-FR" smtClean="0"/>
              <a:t>‹N°›</a:t>
            </a:fld>
            <a:endParaRPr lang="fr-FR"/>
          </a:p>
        </p:txBody>
      </p:sp>
    </p:spTree>
    <p:extLst>
      <p:ext uri="{BB962C8B-B14F-4D97-AF65-F5344CB8AC3E}">
        <p14:creationId xmlns:p14="http://schemas.microsoft.com/office/powerpoint/2010/main" val="991165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fr-FR"/>
              <a:t>Modifiez le style du titre</a:t>
            </a:r>
          </a:p>
        </p:txBody>
      </p:sp>
    </p:spTree>
    <p:extLst>
      <p:ext uri="{BB962C8B-B14F-4D97-AF65-F5344CB8AC3E}">
        <p14:creationId xmlns:p14="http://schemas.microsoft.com/office/powerpoint/2010/main" val="945262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fr-F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Grp="1" noChangeArrowheads="1"/>
          </p:cNvSpPr>
          <p:nvPr>
            <p:ph type="ctrTitle"/>
          </p:nvPr>
        </p:nvSpPr>
        <p:spPr>
          <a:xfrm>
            <a:off x="780000" y="771420"/>
            <a:ext cx="3768644" cy="530811"/>
          </a:xfrm>
          <a:noFill/>
        </p:spPr>
        <p:txBody>
          <a:bodyPr>
            <a:noAutofit/>
          </a:bodyPr>
          <a:lstStyle/>
          <a:p>
            <a:pPr eaLnBrk="1" hangingPunct="1"/>
            <a:r>
              <a:rPr lang="fr-FR" sz="2000" dirty="0">
                <a:solidFill>
                  <a:srgbClr val="22004C"/>
                </a:solidFill>
                <a:latin typeface="Verdana"/>
                <a:ea typeface="Verdana"/>
              </a:rPr>
              <a:t>Forum Sanofi en Pédiatrie</a:t>
            </a:r>
          </a:p>
        </p:txBody>
      </p:sp>
      <p:sp>
        <p:nvSpPr>
          <p:cNvPr id="23" name="Rectangle 22">
            <a:extLst>
              <a:ext uri="{FF2B5EF4-FFF2-40B4-BE49-F238E27FC236}">
                <a16:creationId xmlns:a16="http://schemas.microsoft.com/office/drawing/2014/main" id="{F44E0768-2A35-458D-9D31-5C34EE0253B7}"/>
              </a:ext>
            </a:extLst>
          </p:cNvPr>
          <p:cNvSpPr/>
          <p:nvPr/>
        </p:nvSpPr>
        <p:spPr>
          <a:xfrm>
            <a:off x="323" y="252239"/>
            <a:ext cx="5328000" cy="576000"/>
          </a:xfrm>
          <a:prstGeom prst="rect">
            <a:avLst/>
          </a:prstGeom>
          <a:solidFill>
            <a:srgbClr val="7A0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latin typeface="Verdana" panose="020B0604030504040204" pitchFamily="34" charset="0"/>
                <a:ea typeface="Verdana" panose="020B0604030504040204" pitchFamily="34" charset="0"/>
                <a:cs typeface="Arial" panose="020B0604020202020204" pitchFamily="34" charset="0"/>
              </a:rPr>
              <a:t>SANOFI VOUS PROPOSE DE PARTICIPER </a:t>
            </a:r>
          </a:p>
          <a:p>
            <a:pPr algn="ctr"/>
            <a:r>
              <a:rPr lang="fr-FR" b="1">
                <a:latin typeface="Verdana" panose="020B0604030504040204" pitchFamily="34" charset="0"/>
                <a:ea typeface="Verdana" panose="020B0604030504040204" pitchFamily="34" charset="0"/>
                <a:cs typeface="Arial" panose="020B0604020202020204" pitchFamily="34" charset="0"/>
              </a:rPr>
              <a:t>À LA RÉUNION SCIENTIFIQUE INTITULÉE :</a:t>
            </a:r>
          </a:p>
        </p:txBody>
      </p:sp>
      <p:pic>
        <p:nvPicPr>
          <p:cNvPr id="13" name="Image 12">
            <a:extLst>
              <a:ext uri="{FF2B5EF4-FFF2-40B4-BE49-F238E27FC236}">
                <a16:creationId xmlns:a16="http://schemas.microsoft.com/office/drawing/2014/main" id="{7C26BF7D-0EDF-4A1D-AB81-53764A456929}"/>
              </a:ext>
            </a:extLst>
          </p:cNvPr>
          <p:cNvPicPr>
            <a:picLocks noChangeAspect="1"/>
          </p:cNvPicPr>
          <p:nvPr/>
        </p:nvPicPr>
        <p:blipFill>
          <a:blip r:embed="rId3"/>
          <a:stretch>
            <a:fillRect/>
          </a:stretch>
        </p:blipFill>
        <p:spPr>
          <a:xfrm>
            <a:off x="4106718" y="7167236"/>
            <a:ext cx="1080000" cy="283575"/>
          </a:xfrm>
          <a:prstGeom prst="rect">
            <a:avLst/>
          </a:prstGeom>
        </p:spPr>
      </p:pic>
      <p:sp>
        <p:nvSpPr>
          <p:cNvPr id="15" name="ZoneTexte 14">
            <a:extLst>
              <a:ext uri="{FF2B5EF4-FFF2-40B4-BE49-F238E27FC236}">
                <a16:creationId xmlns:a16="http://schemas.microsoft.com/office/drawing/2014/main" id="{11227D61-9FD3-4F55-BD0E-6FB93C0E20CD}"/>
              </a:ext>
            </a:extLst>
          </p:cNvPr>
          <p:cNvSpPr txBox="1"/>
          <p:nvPr/>
        </p:nvSpPr>
        <p:spPr>
          <a:xfrm>
            <a:off x="495228" y="1652649"/>
            <a:ext cx="4791434" cy="1341393"/>
          </a:xfrm>
          <a:prstGeom prst="rect">
            <a:avLst/>
          </a:prstGeom>
          <a:noFill/>
        </p:spPr>
        <p:txBody>
          <a:bodyPr wrap="square" rtlCol="0">
            <a:spAutoFit/>
          </a:bodyPr>
          <a:lstStyle/>
          <a:p>
            <a:pPr defTabSz="914400" fontAlgn="base">
              <a:lnSpc>
                <a:spcPct val="150000"/>
              </a:lnSpc>
              <a:spcAft>
                <a:spcPct val="0"/>
              </a:spcAft>
            </a:pPr>
            <a:r>
              <a:rPr lang="fr-FR" b="1" dirty="0">
                <a:solidFill>
                  <a:srgbClr val="7A01E6"/>
                </a:solidFill>
                <a:latin typeface="Verdana" panose="020B0604030504040204" pitchFamily="34" charset="0"/>
                <a:ea typeface="Verdana" panose="020B0604030504040204" pitchFamily="34" charset="0"/>
                <a:cs typeface="Arial" panose="020B0604020202020204" pitchFamily="34" charset="0"/>
              </a:rPr>
              <a:t>Lieu : Radisson Hôtel Bordeaux Saint Jean</a:t>
            </a:r>
            <a:endParaRPr lang="fr-FR" dirty="0">
              <a:solidFill>
                <a:srgbClr val="7A01E6"/>
              </a:solidFill>
              <a:latin typeface="Verdana" panose="020B0604030504040204" pitchFamily="34" charset="0"/>
              <a:ea typeface="Verdana" panose="020B0604030504040204" pitchFamily="34" charset="0"/>
              <a:cs typeface="Arial" panose="020B0604020202020204" pitchFamily="34" charset="0"/>
            </a:endParaRPr>
          </a:p>
          <a:p>
            <a:pPr defTabSz="914400" fontAlgn="base">
              <a:lnSpc>
                <a:spcPct val="150000"/>
              </a:lnSpc>
              <a:spcAft>
                <a:spcPct val="0"/>
              </a:spcAft>
            </a:pPr>
            <a:r>
              <a:rPr lang="fr-FR" dirty="0">
                <a:solidFill>
                  <a:srgbClr val="000000"/>
                </a:solidFill>
                <a:latin typeface="Verdana" panose="020B0604030504040204" pitchFamily="34" charset="0"/>
                <a:ea typeface="Verdana" panose="020B0604030504040204" pitchFamily="34" charset="0"/>
                <a:cs typeface="Arial" panose="020B0604020202020204" pitchFamily="34" charset="0"/>
              </a:rPr>
              <a:t>Adresse : 13 Rue des Gamins</a:t>
            </a:r>
          </a:p>
          <a:p>
            <a:pPr defTabSz="914400" fontAlgn="base">
              <a:lnSpc>
                <a:spcPct val="150000"/>
              </a:lnSpc>
              <a:spcAft>
                <a:spcPct val="0"/>
              </a:spcAft>
            </a:pPr>
            <a:r>
              <a:rPr lang="fr-FR" dirty="0">
                <a:solidFill>
                  <a:srgbClr val="000000"/>
                </a:solidFill>
                <a:latin typeface="Verdana" panose="020B0604030504040204" pitchFamily="34" charset="0"/>
                <a:ea typeface="Verdana" panose="020B0604030504040204" pitchFamily="34" charset="0"/>
                <a:cs typeface="Arial" panose="020B0604020202020204" pitchFamily="34" charset="0"/>
              </a:rPr>
              <a:t>Ville : Bordeaux (33800)</a:t>
            </a:r>
          </a:p>
          <a:p>
            <a:pPr defTabSz="914400" fontAlgn="base">
              <a:lnSpc>
                <a:spcPct val="150000"/>
              </a:lnSpc>
              <a:spcAft>
                <a:spcPct val="0"/>
              </a:spcAft>
            </a:pPr>
            <a:r>
              <a:rPr lang="fr-FR" dirty="0">
                <a:solidFill>
                  <a:srgbClr val="000000"/>
                </a:solidFill>
                <a:latin typeface="Verdana" panose="020B0604030504040204" pitchFamily="34" charset="0"/>
                <a:ea typeface="Verdana" panose="020B0604030504040204" pitchFamily="34" charset="0"/>
                <a:cs typeface="Arial" panose="020B0604020202020204" pitchFamily="34" charset="0"/>
              </a:rPr>
              <a:t>Tél : 05 57 19 92 10</a:t>
            </a:r>
          </a:p>
        </p:txBody>
      </p:sp>
      <p:sp>
        <p:nvSpPr>
          <p:cNvPr id="16" name="Rectangle 15">
            <a:extLst>
              <a:ext uri="{FF2B5EF4-FFF2-40B4-BE49-F238E27FC236}">
                <a16:creationId xmlns:a16="http://schemas.microsoft.com/office/drawing/2014/main" id="{7301AFFD-BE31-4C47-938C-B985C644B6DB}"/>
              </a:ext>
            </a:extLst>
          </p:cNvPr>
          <p:cNvSpPr/>
          <p:nvPr/>
        </p:nvSpPr>
        <p:spPr>
          <a:xfrm>
            <a:off x="495228" y="1233974"/>
            <a:ext cx="4295516" cy="338554"/>
          </a:xfrm>
          <a:prstGeom prst="rect">
            <a:avLst/>
          </a:prstGeom>
          <a:solidFill>
            <a:srgbClr val="7A01E6">
              <a:alpha val="10000"/>
            </a:srgbClr>
          </a:solidFill>
        </p:spPr>
        <p:txBody>
          <a:bodyPr wrap="square" lIns="91440" tIns="45720" rIns="91440" bIns="45720" rtlCol="0" anchor="t">
            <a:spAutoFit/>
          </a:bodyPr>
          <a:lstStyle/>
          <a:p>
            <a:pPr algn="ctr" defTabSz="914400" fontAlgn="base">
              <a:spcBef>
                <a:spcPct val="50000"/>
              </a:spcBef>
              <a:spcAft>
                <a:spcPct val="0"/>
              </a:spcAft>
            </a:pPr>
            <a:r>
              <a:rPr lang="fr-FR" altLang="fr-FR" sz="1600" b="1" dirty="0">
                <a:solidFill>
                  <a:srgbClr val="1E034A"/>
                </a:solidFill>
                <a:latin typeface="Verdana"/>
                <a:ea typeface="Verdana"/>
                <a:cs typeface="Arial"/>
              </a:rPr>
              <a:t>Jeudi 09 octobre 2025</a:t>
            </a:r>
          </a:p>
        </p:txBody>
      </p:sp>
      <p:sp>
        <p:nvSpPr>
          <p:cNvPr id="17" name="ZoneTexte 16">
            <a:extLst>
              <a:ext uri="{FF2B5EF4-FFF2-40B4-BE49-F238E27FC236}">
                <a16:creationId xmlns:a16="http://schemas.microsoft.com/office/drawing/2014/main" id="{ED8B8455-CF5F-432E-92F1-333477DEC85B}"/>
              </a:ext>
            </a:extLst>
          </p:cNvPr>
          <p:cNvSpPr txBox="1"/>
          <p:nvPr/>
        </p:nvSpPr>
        <p:spPr>
          <a:xfrm>
            <a:off x="117855" y="3065483"/>
            <a:ext cx="5177034" cy="2431435"/>
          </a:xfrm>
          <a:prstGeom prst="rect">
            <a:avLst/>
          </a:prstGeom>
          <a:noFill/>
        </p:spPr>
        <p:txBody>
          <a:bodyPr wrap="square" lIns="91440" tIns="45720" rIns="91440" bIns="45720" rtlCol="0" anchor="t">
            <a:spAutoFit/>
          </a:bodyPr>
          <a:lstStyle/>
          <a:p>
            <a:pPr defTabSz="914400" fontAlgn="base">
              <a:spcAft>
                <a:spcPts val="600"/>
              </a:spcAft>
              <a:buClr>
                <a:srgbClr val="AEB416"/>
              </a:buClr>
            </a:pPr>
            <a:r>
              <a:rPr lang="fr-FR" sz="1200" b="1" dirty="0">
                <a:solidFill>
                  <a:srgbClr val="7A01E6"/>
                </a:solidFill>
                <a:latin typeface="Verdana"/>
                <a:ea typeface="Verdana"/>
                <a:cs typeface="Arial"/>
              </a:rPr>
              <a:t>Modération par :</a:t>
            </a:r>
          </a:p>
          <a:p>
            <a:pPr defTabSz="914400" fontAlgn="base">
              <a:spcAft>
                <a:spcPts val="600"/>
              </a:spcAft>
              <a:buClr>
                <a:srgbClr val="AEB416"/>
              </a:buClr>
            </a:pPr>
            <a:r>
              <a:rPr lang="fr-FR" sz="1100" dirty="0">
                <a:solidFill>
                  <a:srgbClr val="000000"/>
                </a:solidFill>
                <a:latin typeface="Verdana"/>
                <a:ea typeface="Verdana"/>
                <a:cs typeface="Arial"/>
              </a:rPr>
              <a:t>Dr Johanna Clet, Pédiatre Rhumatologue, Présidente du Groupement des Pédiatres de la Gironde, Bordeaux</a:t>
            </a:r>
          </a:p>
          <a:p>
            <a:pPr defTabSz="914400" fontAlgn="base">
              <a:spcAft>
                <a:spcPts val="600"/>
              </a:spcAft>
              <a:buClr>
                <a:srgbClr val="AEB416"/>
              </a:buClr>
            </a:pPr>
            <a:r>
              <a:rPr lang="fr-FR" sz="1200" b="1" dirty="0">
                <a:solidFill>
                  <a:srgbClr val="7A01E6"/>
                </a:solidFill>
                <a:latin typeface="Verdana"/>
                <a:ea typeface="Verdana"/>
                <a:cs typeface="Arial"/>
              </a:rPr>
              <a:t>Présentation par : </a:t>
            </a:r>
          </a:p>
          <a:p>
            <a:pPr defTabSz="914400" fontAlgn="base">
              <a:spcAft>
                <a:spcPts val="600"/>
              </a:spcAft>
              <a:defRPr/>
            </a:pPr>
            <a:r>
              <a:rPr lang="fr-FR" sz="1100" dirty="0">
                <a:solidFill>
                  <a:srgbClr val="000000"/>
                </a:solidFill>
                <a:latin typeface="Verdana"/>
                <a:ea typeface="Verdana"/>
                <a:cs typeface="Arial"/>
              </a:rPr>
              <a:t>Pr Pascal Barat, Endo-Pédiatre, CHU de Bordeaux</a:t>
            </a:r>
          </a:p>
          <a:p>
            <a:pPr defTabSz="914400" fontAlgn="base">
              <a:spcAft>
                <a:spcPts val="600"/>
              </a:spcAft>
              <a:defRPr/>
            </a:pPr>
            <a:r>
              <a:rPr lang="fr-FR" sz="1100" dirty="0">
                <a:solidFill>
                  <a:srgbClr val="000000"/>
                </a:solidFill>
                <a:latin typeface="Verdana"/>
                <a:ea typeface="Verdana"/>
                <a:cs typeface="Arial"/>
              </a:rPr>
              <a:t>Dr Oriane </a:t>
            </a:r>
            <a:r>
              <a:rPr lang="fr-FR" sz="1100" dirty="0" err="1">
                <a:solidFill>
                  <a:srgbClr val="000000"/>
                </a:solidFill>
                <a:latin typeface="Verdana"/>
                <a:ea typeface="Verdana"/>
                <a:cs typeface="Arial"/>
              </a:rPr>
              <a:t>Letertre</a:t>
            </a:r>
            <a:r>
              <a:rPr lang="fr-FR" sz="1100" dirty="0">
                <a:solidFill>
                  <a:srgbClr val="000000"/>
                </a:solidFill>
                <a:latin typeface="Verdana"/>
                <a:ea typeface="Verdana"/>
                <a:cs typeface="Arial"/>
              </a:rPr>
              <a:t>, Dermato-Pédiatre, CHU de Bordeaux </a:t>
            </a:r>
          </a:p>
          <a:p>
            <a:pPr defTabSz="914400" fontAlgn="base">
              <a:spcAft>
                <a:spcPts val="600"/>
              </a:spcAft>
              <a:defRPr/>
            </a:pPr>
            <a:r>
              <a:rPr lang="fr-FR" sz="1100" dirty="0">
                <a:solidFill>
                  <a:srgbClr val="000000"/>
                </a:solidFill>
                <a:latin typeface="Verdana"/>
                <a:ea typeface="Verdana"/>
                <a:cs typeface="Arial"/>
              </a:rPr>
              <a:t>Dr Valérie </a:t>
            </a:r>
            <a:r>
              <a:rPr lang="fr-FR" sz="1100" dirty="0" err="1">
                <a:solidFill>
                  <a:srgbClr val="000000"/>
                </a:solidFill>
                <a:latin typeface="Verdana"/>
                <a:ea typeface="Verdana"/>
                <a:cs typeface="Arial"/>
              </a:rPr>
              <a:t>Siao</a:t>
            </a:r>
            <a:r>
              <a:rPr lang="fr-FR" sz="1100" dirty="0">
                <a:solidFill>
                  <a:srgbClr val="000000"/>
                </a:solidFill>
                <a:latin typeface="Verdana"/>
                <a:ea typeface="Verdana"/>
                <a:cs typeface="Arial"/>
              </a:rPr>
              <a:t>, Pneumo-Pédiatre, Bordeaux</a:t>
            </a:r>
          </a:p>
          <a:p>
            <a:pPr defTabSz="914400" fontAlgn="base">
              <a:spcAft>
                <a:spcPts val="600"/>
              </a:spcAft>
              <a:defRPr/>
            </a:pPr>
            <a:r>
              <a:rPr lang="fr-FR" sz="1100" dirty="0">
                <a:latin typeface="Verdana"/>
                <a:ea typeface="Verdana"/>
              </a:rPr>
              <a:t>Dr Marion Favier, Pédiatre Infectiologue, CHU de Bordeaux</a:t>
            </a:r>
          </a:p>
          <a:p>
            <a:pPr defTabSz="914400" fontAlgn="base">
              <a:spcAft>
                <a:spcPts val="600"/>
              </a:spcAft>
              <a:defRPr/>
            </a:pPr>
            <a:r>
              <a:rPr lang="fr-FR" sz="1100" dirty="0">
                <a:latin typeface="Verdana"/>
                <a:ea typeface="Verdana"/>
              </a:rPr>
              <a:t>Dr Aurélie </a:t>
            </a:r>
            <a:r>
              <a:rPr lang="fr-FR" sz="1100" dirty="0" err="1">
                <a:latin typeface="Verdana"/>
                <a:ea typeface="Verdana"/>
              </a:rPr>
              <a:t>Garaffo</a:t>
            </a:r>
            <a:r>
              <a:rPr lang="fr-FR" sz="1100" dirty="0">
                <a:latin typeface="Verdana"/>
                <a:ea typeface="Verdana"/>
              </a:rPr>
              <a:t>, Pédiatre Infectiologue, Le Bouscat</a:t>
            </a:r>
            <a:endParaRPr lang="en-US" sz="1100" dirty="0">
              <a:latin typeface="Verdana"/>
              <a:ea typeface="Verdana"/>
            </a:endParaRPr>
          </a:p>
          <a:p>
            <a:pPr defTabSz="914400" fontAlgn="base">
              <a:spcAft>
                <a:spcPts val="600"/>
              </a:spcAft>
              <a:defRPr/>
            </a:pPr>
            <a:r>
              <a:rPr lang="fr-FR" sz="1100" dirty="0">
                <a:latin typeface="Verdana"/>
                <a:ea typeface="Verdana"/>
                <a:cs typeface="Arial"/>
              </a:rPr>
              <a:t>Pr Didier Lacombe, Généti</a:t>
            </a:r>
            <a:r>
              <a:rPr lang="fr-FR" sz="1200" dirty="0">
                <a:latin typeface="Verdana"/>
                <a:ea typeface="Verdana"/>
                <a:cs typeface="Arial"/>
              </a:rPr>
              <a:t>cien, CHU de Bordeaux  </a:t>
            </a:r>
          </a:p>
        </p:txBody>
      </p:sp>
      <p:cxnSp>
        <p:nvCxnSpPr>
          <p:cNvPr id="19" name="Connecteur droit 18">
            <a:extLst>
              <a:ext uri="{FF2B5EF4-FFF2-40B4-BE49-F238E27FC236}">
                <a16:creationId xmlns:a16="http://schemas.microsoft.com/office/drawing/2014/main" id="{0E639BE5-2AC0-466E-B13E-FE3F07A7568A}"/>
              </a:ext>
            </a:extLst>
          </p:cNvPr>
          <p:cNvCxnSpPr>
            <a:cxnSpLocks/>
          </p:cNvCxnSpPr>
          <p:nvPr/>
        </p:nvCxnSpPr>
        <p:spPr>
          <a:xfrm>
            <a:off x="496003" y="1624526"/>
            <a:ext cx="8430" cy="1451822"/>
          </a:xfrm>
          <a:prstGeom prst="line">
            <a:avLst/>
          </a:prstGeom>
          <a:solidFill>
            <a:srgbClr val="8D00A7"/>
          </a:solidFill>
          <a:ln w="9525" cap="flat" cmpd="sng" algn="ctr">
            <a:solidFill>
              <a:srgbClr val="7A00E6"/>
            </a:solidFill>
            <a:prstDash val="solid"/>
          </a:ln>
          <a:effectLst/>
        </p:spPr>
      </p:cxnSp>
      <p:sp>
        <p:nvSpPr>
          <p:cNvPr id="12" name="Text Box 6">
            <a:extLst>
              <a:ext uri="{FF2B5EF4-FFF2-40B4-BE49-F238E27FC236}">
                <a16:creationId xmlns:a16="http://schemas.microsoft.com/office/drawing/2014/main" id="{619861FF-5641-460F-8178-1E90D9CD218E}"/>
              </a:ext>
            </a:extLst>
          </p:cNvPr>
          <p:cNvSpPr>
            <a:spLocks noChangeArrowheads="1"/>
          </p:cNvSpPr>
          <p:nvPr/>
        </p:nvSpPr>
        <p:spPr bwMode="auto">
          <a:xfrm>
            <a:off x="-72372" y="5441704"/>
            <a:ext cx="2056818" cy="743821"/>
          </a:xfrm>
          <a:prstGeom prst="roundRect">
            <a:avLst>
              <a:gd name="adj" fmla="val 16667"/>
            </a:avLst>
          </a:prstGeom>
          <a:noFill/>
        </p:spPr>
        <p:txBody>
          <a:bodyPr wrap="square" rtlCol="0">
            <a:spAutoFit/>
          </a:bodyPr>
          <a:lstStyle>
            <a:defPPr>
              <a:defRPr lang="fr-FR"/>
            </a:defPPr>
            <a:lvl1pPr algn="l" rtl="0" fontAlgn="base">
              <a:spcBef>
                <a:spcPct val="50000"/>
              </a:spcBef>
              <a:spcAft>
                <a:spcPct val="0"/>
              </a:spcAft>
              <a:defRPr sz="1400" kern="1200">
                <a:solidFill>
                  <a:schemeClr val="tx1"/>
                </a:solidFill>
                <a:latin typeface="Arial Narrow" pitchFamily="34" charset="0"/>
                <a:ea typeface="+mn-ea"/>
                <a:cs typeface="Arial" charset="0"/>
              </a:defRPr>
            </a:lvl1pPr>
            <a:lvl2pPr marL="457200" algn="l" rtl="0" fontAlgn="base">
              <a:spcBef>
                <a:spcPct val="50000"/>
              </a:spcBef>
              <a:spcAft>
                <a:spcPct val="0"/>
              </a:spcAft>
              <a:defRPr sz="1400" kern="1200">
                <a:solidFill>
                  <a:schemeClr val="tx1"/>
                </a:solidFill>
                <a:latin typeface="Arial Narrow" pitchFamily="34" charset="0"/>
                <a:ea typeface="+mn-ea"/>
                <a:cs typeface="Arial" charset="0"/>
              </a:defRPr>
            </a:lvl2pPr>
            <a:lvl3pPr marL="914400" algn="l" rtl="0" fontAlgn="base">
              <a:spcBef>
                <a:spcPct val="50000"/>
              </a:spcBef>
              <a:spcAft>
                <a:spcPct val="0"/>
              </a:spcAft>
              <a:defRPr sz="1400" kern="1200">
                <a:solidFill>
                  <a:schemeClr val="tx1"/>
                </a:solidFill>
                <a:latin typeface="Arial Narrow" pitchFamily="34" charset="0"/>
                <a:ea typeface="+mn-ea"/>
                <a:cs typeface="Arial" charset="0"/>
              </a:defRPr>
            </a:lvl3pPr>
            <a:lvl4pPr marL="1371600" algn="l" rtl="0" fontAlgn="base">
              <a:spcBef>
                <a:spcPct val="50000"/>
              </a:spcBef>
              <a:spcAft>
                <a:spcPct val="0"/>
              </a:spcAft>
              <a:defRPr sz="1400" kern="1200">
                <a:solidFill>
                  <a:schemeClr val="tx1"/>
                </a:solidFill>
                <a:latin typeface="Arial Narrow" pitchFamily="34" charset="0"/>
                <a:ea typeface="+mn-ea"/>
                <a:cs typeface="Arial" charset="0"/>
              </a:defRPr>
            </a:lvl4pPr>
            <a:lvl5pPr marL="1828800" algn="l" rtl="0" fontAlgn="base">
              <a:spcBef>
                <a:spcPct val="5000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a:lnSpc>
                <a:spcPct val="150000"/>
              </a:lnSpc>
            </a:pPr>
            <a:r>
              <a:rPr lang="fr-FR" altLang="fr-FR" sz="650" b="1" dirty="0">
                <a:solidFill>
                  <a:srgbClr val="7A01E6"/>
                </a:solidFill>
                <a:latin typeface="Verdana" panose="020B0604030504040204" pitchFamily="34" charset="0"/>
                <a:ea typeface="Verdana" panose="020B0604030504040204" pitchFamily="34" charset="0"/>
                <a:cs typeface="Arial" panose="020B0604020202020204" pitchFamily="34" charset="0"/>
              </a:rPr>
              <a:t>Votre Contact Logistique Sanofi :</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Nom : Cyril VINCENT</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Tél. : 06 11 17 39 17</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Email : </a:t>
            </a:r>
            <a:r>
              <a:rPr lang="fr-FR" altLang="fr-FR" sz="650" b="0" dirty="0" err="1">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cyril.vincent@sanofi.com</a:t>
            </a:r>
            <a:endPar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endParaRPr>
          </a:p>
        </p:txBody>
      </p:sp>
      <p:sp>
        <p:nvSpPr>
          <p:cNvPr id="3" name="Text Box 6">
            <a:extLst>
              <a:ext uri="{FF2B5EF4-FFF2-40B4-BE49-F238E27FC236}">
                <a16:creationId xmlns:a16="http://schemas.microsoft.com/office/drawing/2014/main" id="{CB292A01-C96D-E561-5890-4CC4E5FFAA99}"/>
              </a:ext>
            </a:extLst>
          </p:cNvPr>
          <p:cNvSpPr>
            <a:spLocks noChangeArrowheads="1"/>
          </p:cNvSpPr>
          <p:nvPr/>
        </p:nvSpPr>
        <p:spPr bwMode="auto">
          <a:xfrm>
            <a:off x="1708260" y="6269385"/>
            <a:ext cx="2056818" cy="743821"/>
          </a:xfrm>
          <a:prstGeom prst="roundRect">
            <a:avLst>
              <a:gd name="adj" fmla="val 16667"/>
            </a:avLst>
          </a:prstGeom>
          <a:noFill/>
        </p:spPr>
        <p:txBody>
          <a:bodyPr wrap="square" rtlCol="0">
            <a:spAutoFit/>
          </a:bodyPr>
          <a:lstStyle>
            <a:defPPr>
              <a:defRPr lang="fr-FR"/>
            </a:defPPr>
            <a:lvl1pPr algn="l" rtl="0" fontAlgn="base">
              <a:spcBef>
                <a:spcPct val="50000"/>
              </a:spcBef>
              <a:spcAft>
                <a:spcPct val="0"/>
              </a:spcAft>
              <a:defRPr sz="1400" kern="1200">
                <a:solidFill>
                  <a:schemeClr val="tx1"/>
                </a:solidFill>
                <a:latin typeface="Arial Narrow" pitchFamily="34" charset="0"/>
                <a:ea typeface="+mn-ea"/>
                <a:cs typeface="Arial" charset="0"/>
              </a:defRPr>
            </a:lvl1pPr>
            <a:lvl2pPr marL="457200" algn="l" rtl="0" fontAlgn="base">
              <a:spcBef>
                <a:spcPct val="50000"/>
              </a:spcBef>
              <a:spcAft>
                <a:spcPct val="0"/>
              </a:spcAft>
              <a:defRPr sz="1400" kern="1200">
                <a:solidFill>
                  <a:schemeClr val="tx1"/>
                </a:solidFill>
                <a:latin typeface="Arial Narrow" pitchFamily="34" charset="0"/>
                <a:ea typeface="+mn-ea"/>
                <a:cs typeface="Arial" charset="0"/>
              </a:defRPr>
            </a:lvl2pPr>
            <a:lvl3pPr marL="914400" algn="l" rtl="0" fontAlgn="base">
              <a:spcBef>
                <a:spcPct val="50000"/>
              </a:spcBef>
              <a:spcAft>
                <a:spcPct val="0"/>
              </a:spcAft>
              <a:defRPr sz="1400" kern="1200">
                <a:solidFill>
                  <a:schemeClr val="tx1"/>
                </a:solidFill>
                <a:latin typeface="Arial Narrow" pitchFamily="34" charset="0"/>
                <a:ea typeface="+mn-ea"/>
                <a:cs typeface="Arial" charset="0"/>
              </a:defRPr>
            </a:lvl3pPr>
            <a:lvl4pPr marL="1371600" algn="l" rtl="0" fontAlgn="base">
              <a:spcBef>
                <a:spcPct val="50000"/>
              </a:spcBef>
              <a:spcAft>
                <a:spcPct val="0"/>
              </a:spcAft>
              <a:defRPr sz="1400" kern="1200">
                <a:solidFill>
                  <a:schemeClr val="tx1"/>
                </a:solidFill>
                <a:latin typeface="Arial Narrow" pitchFamily="34" charset="0"/>
                <a:ea typeface="+mn-ea"/>
                <a:cs typeface="Arial" charset="0"/>
              </a:defRPr>
            </a:lvl4pPr>
            <a:lvl5pPr marL="1828800" algn="l" rtl="0" fontAlgn="base">
              <a:spcBef>
                <a:spcPct val="5000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a:lnSpc>
                <a:spcPct val="150000"/>
              </a:lnSpc>
            </a:pPr>
            <a:r>
              <a:rPr lang="fr-FR" altLang="fr-FR" sz="650" b="1" dirty="0">
                <a:solidFill>
                  <a:srgbClr val="7A01E6"/>
                </a:solidFill>
                <a:latin typeface="Verdana" panose="020B0604030504040204" pitchFamily="34" charset="0"/>
                <a:ea typeface="Verdana" panose="020B0604030504040204" pitchFamily="34" charset="0"/>
                <a:cs typeface="Arial" panose="020B0604020202020204" pitchFamily="34" charset="0"/>
              </a:rPr>
              <a:t>Votre Contact Médical DT1 :</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Nom : Mehdi BENJELLOUN</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Tél. : 06 33 61 46 </a:t>
            </a: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8</a:t>
            </a: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7</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Email : </a:t>
            </a:r>
            <a:r>
              <a:rPr lang="fr-FR" altLang="fr-FR" sz="650" b="0" dirty="0" err="1">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mehdi.benjelloun@sanofi.com</a:t>
            </a:r>
            <a:endPar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endParaRPr>
          </a:p>
        </p:txBody>
      </p:sp>
      <p:sp>
        <p:nvSpPr>
          <p:cNvPr id="4" name="Text Box 6">
            <a:extLst>
              <a:ext uri="{FF2B5EF4-FFF2-40B4-BE49-F238E27FC236}">
                <a16:creationId xmlns:a16="http://schemas.microsoft.com/office/drawing/2014/main" id="{0C03F7FE-520E-ACA3-6BFC-42D569C9055D}"/>
              </a:ext>
            </a:extLst>
          </p:cNvPr>
          <p:cNvSpPr>
            <a:spLocks noChangeArrowheads="1"/>
          </p:cNvSpPr>
          <p:nvPr/>
        </p:nvSpPr>
        <p:spPr bwMode="auto">
          <a:xfrm>
            <a:off x="-72372" y="6265646"/>
            <a:ext cx="2056818" cy="743821"/>
          </a:xfrm>
          <a:prstGeom prst="roundRect">
            <a:avLst>
              <a:gd name="adj" fmla="val 16667"/>
            </a:avLst>
          </a:prstGeom>
          <a:noFill/>
        </p:spPr>
        <p:txBody>
          <a:bodyPr wrap="square" rtlCol="0">
            <a:spAutoFit/>
          </a:bodyPr>
          <a:lstStyle>
            <a:defPPr>
              <a:defRPr lang="fr-FR"/>
            </a:defPPr>
            <a:lvl1pPr algn="l" rtl="0" fontAlgn="base">
              <a:spcBef>
                <a:spcPct val="50000"/>
              </a:spcBef>
              <a:spcAft>
                <a:spcPct val="0"/>
              </a:spcAft>
              <a:defRPr sz="1400" kern="1200">
                <a:solidFill>
                  <a:schemeClr val="tx1"/>
                </a:solidFill>
                <a:latin typeface="Arial Narrow" pitchFamily="34" charset="0"/>
                <a:ea typeface="+mn-ea"/>
                <a:cs typeface="Arial" charset="0"/>
              </a:defRPr>
            </a:lvl1pPr>
            <a:lvl2pPr marL="457200" algn="l" rtl="0" fontAlgn="base">
              <a:spcBef>
                <a:spcPct val="50000"/>
              </a:spcBef>
              <a:spcAft>
                <a:spcPct val="0"/>
              </a:spcAft>
              <a:defRPr sz="1400" kern="1200">
                <a:solidFill>
                  <a:schemeClr val="tx1"/>
                </a:solidFill>
                <a:latin typeface="Arial Narrow" pitchFamily="34" charset="0"/>
                <a:ea typeface="+mn-ea"/>
                <a:cs typeface="Arial" charset="0"/>
              </a:defRPr>
            </a:lvl2pPr>
            <a:lvl3pPr marL="914400" algn="l" rtl="0" fontAlgn="base">
              <a:spcBef>
                <a:spcPct val="50000"/>
              </a:spcBef>
              <a:spcAft>
                <a:spcPct val="0"/>
              </a:spcAft>
              <a:defRPr sz="1400" kern="1200">
                <a:solidFill>
                  <a:schemeClr val="tx1"/>
                </a:solidFill>
                <a:latin typeface="Arial Narrow" pitchFamily="34" charset="0"/>
                <a:ea typeface="+mn-ea"/>
                <a:cs typeface="Arial" charset="0"/>
              </a:defRPr>
            </a:lvl3pPr>
            <a:lvl4pPr marL="1371600" algn="l" rtl="0" fontAlgn="base">
              <a:spcBef>
                <a:spcPct val="50000"/>
              </a:spcBef>
              <a:spcAft>
                <a:spcPct val="0"/>
              </a:spcAft>
              <a:defRPr sz="1400" kern="1200">
                <a:solidFill>
                  <a:schemeClr val="tx1"/>
                </a:solidFill>
                <a:latin typeface="Arial Narrow" pitchFamily="34" charset="0"/>
                <a:ea typeface="+mn-ea"/>
                <a:cs typeface="Arial" charset="0"/>
              </a:defRPr>
            </a:lvl4pPr>
            <a:lvl5pPr marL="1828800" algn="l" rtl="0" fontAlgn="base">
              <a:spcBef>
                <a:spcPct val="5000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a:lnSpc>
                <a:spcPct val="150000"/>
              </a:lnSpc>
            </a:pPr>
            <a:r>
              <a:rPr lang="fr-FR" altLang="fr-FR" sz="650" b="1" dirty="0">
                <a:solidFill>
                  <a:srgbClr val="7A01E6"/>
                </a:solidFill>
                <a:latin typeface="Verdana" panose="020B0604030504040204" pitchFamily="34" charset="0"/>
                <a:ea typeface="Verdana" panose="020B0604030504040204" pitchFamily="34" charset="0"/>
                <a:cs typeface="Arial" panose="020B0604020202020204" pitchFamily="34" charset="0"/>
              </a:rPr>
              <a:t>Votre Contact Médical Maladie Rare :</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Nom : Charlotte MALCHERE</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Tél. : 06 </a:t>
            </a: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82</a:t>
            </a: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 23 </a:t>
            </a: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9</a:t>
            </a: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6 10</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Email : </a:t>
            </a:r>
            <a:r>
              <a:rPr lang="fr-FR" altLang="fr-FR" sz="650" dirty="0" err="1">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charlotte.malchere@sanofi.com</a:t>
            </a:r>
            <a:endPar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endParaRPr>
          </a:p>
        </p:txBody>
      </p:sp>
      <p:sp>
        <p:nvSpPr>
          <p:cNvPr id="5" name="Text Box 6">
            <a:extLst>
              <a:ext uri="{FF2B5EF4-FFF2-40B4-BE49-F238E27FC236}">
                <a16:creationId xmlns:a16="http://schemas.microsoft.com/office/drawing/2014/main" id="{36AC74E1-D389-5DFD-C089-6C22DC4EFF44}"/>
              </a:ext>
            </a:extLst>
          </p:cNvPr>
          <p:cNvSpPr>
            <a:spLocks noChangeArrowheads="1"/>
          </p:cNvSpPr>
          <p:nvPr/>
        </p:nvSpPr>
        <p:spPr bwMode="auto">
          <a:xfrm>
            <a:off x="3428298" y="5424544"/>
            <a:ext cx="2056818" cy="743821"/>
          </a:xfrm>
          <a:prstGeom prst="roundRect">
            <a:avLst>
              <a:gd name="adj" fmla="val 16667"/>
            </a:avLst>
          </a:prstGeom>
          <a:noFill/>
        </p:spPr>
        <p:txBody>
          <a:bodyPr wrap="square" rtlCol="0">
            <a:spAutoFit/>
          </a:bodyPr>
          <a:lstStyle>
            <a:defPPr>
              <a:defRPr lang="fr-FR"/>
            </a:defPPr>
            <a:lvl1pPr algn="l" rtl="0" fontAlgn="base">
              <a:spcBef>
                <a:spcPct val="50000"/>
              </a:spcBef>
              <a:spcAft>
                <a:spcPct val="0"/>
              </a:spcAft>
              <a:defRPr sz="1400" kern="1200">
                <a:solidFill>
                  <a:schemeClr val="tx1"/>
                </a:solidFill>
                <a:latin typeface="Arial Narrow" pitchFamily="34" charset="0"/>
                <a:ea typeface="+mn-ea"/>
                <a:cs typeface="Arial" charset="0"/>
              </a:defRPr>
            </a:lvl1pPr>
            <a:lvl2pPr marL="457200" algn="l" rtl="0" fontAlgn="base">
              <a:spcBef>
                <a:spcPct val="50000"/>
              </a:spcBef>
              <a:spcAft>
                <a:spcPct val="0"/>
              </a:spcAft>
              <a:defRPr sz="1400" kern="1200">
                <a:solidFill>
                  <a:schemeClr val="tx1"/>
                </a:solidFill>
                <a:latin typeface="Arial Narrow" pitchFamily="34" charset="0"/>
                <a:ea typeface="+mn-ea"/>
                <a:cs typeface="Arial" charset="0"/>
              </a:defRPr>
            </a:lvl2pPr>
            <a:lvl3pPr marL="914400" algn="l" rtl="0" fontAlgn="base">
              <a:spcBef>
                <a:spcPct val="50000"/>
              </a:spcBef>
              <a:spcAft>
                <a:spcPct val="0"/>
              </a:spcAft>
              <a:defRPr sz="1400" kern="1200">
                <a:solidFill>
                  <a:schemeClr val="tx1"/>
                </a:solidFill>
                <a:latin typeface="Arial Narrow" pitchFamily="34" charset="0"/>
                <a:ea typeface="+mn-ea"/>
                <a:cs typeface="Arial" charset="0"/>
              </a:defRPr>
            </a:lvl3pPr>
            <a:lvl4pPr marL="1371600" algn="l" rtl="0" fontAlgn="base">
              <a:spcBef>
                <a:spcPct val="50000"/>
              </a:spcBef>
              <a:spcAft>
                <a:spcPct val="0"/>
              </a:spcAft>
              <a:defRPr sz="1400" kern="1200">
                <a:solidFill>
                  <a:schemeClr val="tx1"/>
                </a:solidFill>
                <a:latin typeface="Arial Narrow" pitchFamily="34" charset="0"/>
                <a:ea typeface="+mn-ea"/>
                <a:cs typeface="Arial" charset="0"/>
              </a:defRPr>
            </a:lvl4pPr>
            <a:lvl5pPr marL="1828800" algn="l" rtl="0" fontAlgn="base">
              <a:spcBef>
                <a:spcPct val="5000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a:lnSpc>
                <a:spcPct val="150000"/>
              </a:lnSpc>
            </a:pPr>
            <a:r>
              <a:rPr lang="fr-FR" altLang="fr-FR" sz="650" b="1" dirty="0">
                <a:solidFill>
                  <a:srgbClr val="7A01E6"/>
                </a:solidFill>
                <a:latin typeface="Verdana" panose="020B0604030504040204" pitchFamily="34" charset="0"/>
                <a:ea typeface="Verdana" panose="020B0604030504040204" pitchFamily="34" charset="0"/>
                <a:cs typeface="Arial" panose="020B0604020202020204" pitchFamily="34" charset="0"/>
              </a:rPr>
              <a:t>Votre Contact Médical Dermatologie :</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Nom : Maud LE COSSEC</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Tél. : 06 </a:t>
            </a: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27 64 60 67</a:t>
            </a:r>
            <a:endPar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endParaRP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Email : </a:t>
            </a:r>
            <a:r>
              <a:rPr lang="fr-FR" altLang="fr-FR" sz="650" dirty="0" err="1">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maud.lecossec@sanofi.com</a:t>
            </a:r>
            <a:endPar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endParaRPr>
          </a:p>
        </p:txBody>
      </p:sp>
      <p:sp>
        <p:nvSpPr>
          <p:cNvPr id="6" name="Text Box 6">
            <a:extLst>
              <a:ext uri="{FF2B5EF4-FFF2-40B4-BE49-F238E27FC236}">
                <a16:creationId xmlns:a16="http://schemas.microsoft.com/office/drawing/2014/main" id="{2D26488A-8650-554A-2EE5-BB1222409720}"/>
              </a:ext>
            </a:extLst>
          </p:cNvPr>
          <p:cNvSpPr>
            <a:spLocks noChangeArrowheads="1"/>
          </p:cNvSpPr>
          <p:nvPr/>
        </p:nvSpPr>
        <p:spPr bwMode="auto">
          <a:xfrm>
            <a:off x="1604205" y="5431192"/>
            <a:ext cx="2120235" cy="743821"/>
          </a:xfrm>
          <a:prstGeom prst="roundRect">
            <a:avLst>
              <a:gd name="adj" fmla="val 16667"/>
            </a:avLst>
          </a:prstGeom>
          <a:noFill/>
        </p:spPr>
        <p:txBody>
          <a:bodyPr wrap="square" rtlCol="0">
            <a:spAutoFit/>
          </a:bodyPr>
          <a:lstStyle>
            <a:defPPr>
              <a:defRPr lang="fr-FR"/>
            </a:defPPr>
            <a:lvl1pPr algn="l" rtl="0" fontAlgn="base">
              <a:spcBef>
                <a:spcPct val="50000"/>
              </a:spcBef>
              <a:spcAft>
                <a:spcPct val="0"/>
              </a:spcAft>
              <a:defRPr sz="1400" kern="1200">
                <a:solidFill>
                  <a:schemeClr val="tx1"/>
                </a:solidFill>
                <a:latin typeface="Arial Narrow" pitchFamily="34" charset="0"/>
                <a:ea typeface="+mn-ea"/>
                <a:cs typeface="Arial" charset="0"/>
              </a:defRPr>
            </a:lvl1pPr>
            <a:lvl2pPr marL="457200" algn="l" rtl="0" fontAlgn="base">
              <a:spcBef>
                <a:spcPct val="50000"/>
              </a:spcBef>
              <a:spcAft>
                <a:spcPct val="0"/>
              </a:spcAft>
              <a:defRPr sz="1400" kern="1200">
                <a:solidFill>
                  <a:schemeClr val="tx1"/>
                </a:solidFill>
                <a:latin typeface="Arial Narrow" pitchFamily="34" charset="0"/>
                <a:ea typeface="+mn-ea"/>
                <a:cs typeface="Arial" charset="0"/>
              </a:defRPr>
            </a:lvl2pPr>
            <a:lvl3pPr marL="914400" algn="l" rtl="0" fontAlgn="base">
              <a:spcBef>
                <a:spcPct val="50000"/>
              </a:spcBef>
              <a:spcAft>
                <a:spcPct val="0"/>
              </a:spcAft>
              <a:defRPr sz="1400" kern="1200">
                <a:solidFill>
                  <a:schemeClr val="tx1"/>
                </a:solidFill>
                <a:latin typeface="Arial Narrow" pitchFamily="34" charset="0"/>
                <a:ea typeface="+mn-ea"/>
                <a:cs typeface="Arial" charset="0"/>
              </a:defRPr>
            </a:lvl3pPr>
            <a:lvl4pPr marL="1371600" algn="l" rtl="0" fontAlgn="base">
              <a:spcBef>
                <a:spcPct val="50000"/>
              </a:spcBef>
              <a:spcAft>
                <a:spcPct val="0"/>
              </a:spcAft>
              <a:defRPr sz="1400" kern="1200">
                <a:solidFill>
                  <a:schemeClr val="tx1"/>
                </a:solidFill>
                <a:latin typeface="Arial Narrow" pitchFamily="34" charset="0"/>
                <a:ea typeface="+mn-ea"/>
                <a:cs typeface="Arial" charset="0"/>
              </a:defRPr>
            </a:lvl4pPr>
            <a:lvl5pPr marL="1828800" algn="l" rtl="0" fontAlgn="base">
              <a:spcBef>
                <a:spcPct val="5000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a:lnSpc>
                <a:spcPct val="150000"/>
              </a:lnSpc>
            </a:pPr>
            <a:r>
              <a:rPr lang="fr-FR" altLang="fr-FR" sz="650" b="1" dirty="0">
                <a:solidFill>
                  <a:srgbClr val="7A01E6"/>
                </a:solidFill>
                <a:latin typeface="Verdana" panose="020B0604030504040204" pitchFamily="34" charset="0"/>
                <a:ea typeface="Verdana" panose="020B0604030504040204" pitchFamily="34" charset="0"/>
                <a:cs typeface="Arial" panose="020B0604020202020204" pitchFamily="34" charset="0"/>
              </a:rPr>
              <a:t>Votre Contact Médical Respiratoire:</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Nom : Cécile SOULEAU</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Tél. : </a:t>
            </a: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07 86 74 21 27</a:t>
            </a:r>
          </a:p>
          <a:p>
            <a:pPr>
              <a:lnSpc>
                <a:spcPct val="150000"/>
              </a:lnSpc>
              <a:spcBef>
                <a:spcPct val="0"/>
              </a:spcBef>
            </a:pP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Email </a:t>
            </a: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 </a:t>
            </a:r>
            <a:r>
              <a:rPr lang="fr-FR" altLang="fr-FR" sz="650" dirty="0" err="1">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cecile.souleau@sanofi.com</a:t>
            </a:r>
            <a:endPar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endParaRPr>
          </a:p>
        </p:txBody>
      </p:sp>
      <p:sp>
        <p:nvSpPr>
          <p:cNvPr id="7" name="Text Box 6">
            <a:extLst>
              <a:ext uri="{FF2B5EF4-FFF2-40B4-BE49-F238E27FC236}">
                <a16:creationId xmlns:a16="http://schemas.microsoft.com/office/drawing/2014/main" id="{AFEEF8AD-DAD7-F1D0-41FF-F6AA97377316}"/>
              </a:ext>
            </a:extLst>
          </p:cNvPr>
          <p:cNvSpPr>
            <a:spLocks noChangeArrowheads="1"/>
          </p:cNvSpPr>
          <p:nvPr/>
        </p:nvSpPr>
        <p:spPr bwMode="auto">
          <a:xfrm>
            <a:off x="3347121" y="6269510"/>
            <a:ext cx="2056818" cy="743821"/>
          </a:xfrm>
          <a:prstGeom prst="roundRect">
            <a:avLst>
              <a:gd name="adj" fmla="val 16667"/>
            </a:avLst>
          </a:prstGeom>
          <a:noFill/>
        </p:spPr>
        <p:txBody>
          <a:bodyPr wrap="square" rtlCol="0">
            <a:spAutoFit/>
          </a:bodyPr>
          <a:lstStyle>
            <a:defPPr>
              <a:defRPr lang="fr-FR"/>
            </a:defPPr>
            <a:lvl1pPr algn="l" rtl="0" fontAlgn="base">
              <a:spcBef>
                <a:spcPct val="50000"/>
              </a:spcBef>
              <a:spcAft>
                <a:spcPct val="0"/>
              </a:spcAft>
              <a:defRPr sz="1400" kern="1200">
                <a:solidFill>
                  <a:schemeClr val="tx1"/>
                </a:solidFill>
                <a:latin typeface="Arial Narrow" pitchFamily="34" charset="0"/>
                <a:ea typeface="+mn-ea"/>
                <a:cs typeface="Arial" charset="0"/>
              </a:defRPr>
            </a:lvl1pPr>
            <a:lvl2pPr marL="457200" algn="l" rtl="0" fontAlgn="base">
              <a:spcBef>
                <a:spcPct val="50000"/>
              </a:spcBef>
              <a:spcAft>
                <a:spcPct val="0"/>
              </a:spcAft>
              <a:defRPr sz="1400" kern="1200">
                <a:solidFill>
                  <a:schemeClr val="tx1"/>
                </a:solidFill>
                <a:latin typeface="Arial Narrow" pitchFamily="34" charset="0"/>
                <a:ea typeface="+mn-ea"/>
                <a:cs typeface="Arial" charset="0"/>
              </a:defRPr>
            </a:lvl2pPr>
            <a:lvl3pPr marL="914400" algn="l" rtl="0" fontAlgn="base">
              <a:spcBef>
                <a:spcPct val="50000"/>
              </a:spcBef>
              <a:spcAft>
                <a:spcPct val="0"/>
              </a:spcAft>
              <a:defRPr sz="1400" kern="1200">
                <a:solidFill>
                  <a:schemeClr val="tx1"/>
                </a:solidFill>
                <a:latin typeface="Arial Narrow" pitchFamily="34" charset="0"/>
                <a:ea typeface="+mn-ea"/>
                <a:cs typeface="Arial" charset="0"/>
              </a:defRPr>
            </a:lvl3pPr>
            <a:lvl4pPr marL="1371600" algn="l" rtl="0" fontAlgn="base">
              <a:spcBef>
                <a:spcPct val="50000"/>
              </a:spcBef>
              <a:spcAft>
                <a:spcPct val="0"/>
              </a:spcAft>
              <a:defRPr sz="1400" kern="1200">
                <a:solidFill>
                  <a:schemeClr val="tx1"/>
                </a:solidFill>
                <a:latin typeface="Arial Narrow" pitchFamily="34" charset="0"/>
                <a:ea typeface="+mn-ea"/>
                <a:cs typeface="Arial" charset="0"/>
              </a:defRPr>
            </a:lvl4pPr>
            <a:lvl5pPr marL="1828800" algn="l" rtl="0" fontAlgn="base">
              <a:spcBef>
                <a:spcPct val="5000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a:lnSpc>
                <a:spcPct val="150000"/>
              </a:lnSpc>
            </a:pPr>
            <a:r>
              <a:rPr lang="fr-FR" altLang="fr-FR" sz="650" b="1" dirty="0">
                <a:solidFill>
                  <a:srgbClr val="7A01E6"/>
                </a:solidFill>
                <a:latin typeface="Verdana" panose="020B0604030504040204" pitchFamily="34" charset="0"/>
                <a:ea typeface="Verdana" panose="020B0604030504040204" pitchFamily="34" charset="0"/>
                <a:cs typeface="Arial" panose="020B0604020202020204" pitchFamily="34" charset="0"/>
              </a:rPr>
              <a:t>Votre Contact Médical Vaccin :</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Nom : Stéphane DE RAMBURES</a:t>
            </a:r>
          </a:p>
          <a:p>
            <a:pPr>
              <a:lnSpc>
                <a:spcPct val="150000"/>
              </a:lnSpc>
              <a:spcBef>
                <a:spcPct val="0"/>
              </a:spcBef>
            </a:pP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Tél. : </a:t>
            </a: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06 42 62 91 46</a:t>
            </a:r>
          </a:p>
          <a:p>
            <a:pPr>
              <a:lnSpc>
                <a:spcPct val="150000"/>
              </a:lnSpc>
              <a:spcBef>
                <a:spcPct val="0"/>
              </a:spcBef>
            </a:pPr>
            <a:r>
              <a:rPr lang="fr-FR" altLang="fr-FR" sz="65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Email </a:t>
            </a:r>
            <a:r>
              <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 </a:t>
            </a:r>
            <a:r>
              <a:rPr lang="fr-FR" altLang="fr-FR" sz="650" dirty="0" err="1">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rPr>
              <a:t>stephane.de-rambures@sanofi.com</a:t>
            </a:r>
            <a:endParaRPr lang="fr-FR" altLang="fr-FR" sz="650" b="0" dirty="0">
              <a:solidFill>
                <a:srgbClr val="000000">
                  <a:lumMod val="95000"/>
                  <a:lumOff val="5000"/>
                </a:srgbClr>
              </a:solidFill>
              <a:latin typeface="Verdana" panose="020B060403050404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309849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a:extLst>
              <a:ext uri="{FF2B5EF4-FFF2-40B4-BE49-F238E27FC236}">
                <a16:creationId xmlns:a16="http://schemas.microsoft.com/office/drawing/2014/main" id="{A5EEDFAD-08E1-48EC-8841-BAB0311F85A2}"/>
              </a:ext>
            </a:extLst>
          </p:cNvPr>
          <p:cNvSpPr>
            <a:spLocks noChangeArrowheads="1"/>
          </p:cNvSpPr>
          <p:nvPr/>
        </p:nvSpPr>
        <p:spPr bwMode="auto">
          <a:xfrm>
            <a:off x="-104701" y="1187288"/>
            <a:ext cx="5543687" cy="4690220"/>
          </a:xfrm>
          <a:prstGeom prst="roundRect">
            <a:avLst>
              <a:gd name="adj" fmla="val 16667"/>
            </a:avLst>
          </a:prstGeom>
          <a:noFill/>
        </p:spPr>
        <p:txBody>
          <a:bodyPr wrap="square" lIns="91440" tIns="45720" rIns="91440" bIns="45720" rtlCol="0" anchor="t">
            <a:spAutoFit/>
          </a:bodyPr>
          <a:lstStyle>
            <a:lvl1pPr defTabSz="1041400">
              <a:spcBef>
                <a:spcPct val="20000"/>
              </a:spcBef>
              <a:defRPr sz="1400" b="1">
                <a:solidFill>
                  <a:schemeClr val="accent1"/>
                </a:solidFill>
                <a:latin typeface="Arial" charset="0"/>
                <a:cs typeface="Arial" charset="0"/>
              </a:defRPr>
            </a:lvl1pPr>
            <a:lvl2pPr marL="742950" indent="-285750" defTabSz="1041400">
              <a:lnSpc>
                <a:spcPct val="90000"/>
              </a:lnSpc>
              <a:spcBef>
                <a:spcPct val="40000"/>
              </a:spcBef>
              <a:spcAft>
                <a:spcPct val="60000"/>
              </a:spcAft>
              <a:defRPr sz="1100">
                <a:solidFill>
                  <a:schemeClr val="tx1"/>
                </a:solidFill>
                <a:latin typeface="Arial Narrow" pitchFamily="34" charset="0"/>
                <a:cs typeface="Arial" charset="0"/>
              </a:defRPr>
            </a:lvl2pPr>
            <a:lvl3pPr marL="1143000" indent="-228600" defTabSz="1041400">
              <a:spcBef>
                <a:spcPct val="20000"/>
              </a:spcBef>
              <a:buChar char="•"/>
              <a:defRPr sz="1100">
                <a:solidFill>
                  <a:schemeClr val="tx1"/>
                </a:solidFill>
                <a:latin typeface="Arial Narrow" pitchFamily="34" charset="0"/>
                <a:cs typeface="Arial" charset="0"/>
              </a:defRPr>
            </a:lvl3pPr>
            <a:lvl4pPr marL="1600200" indent="-228600" defTabSz="1041400">
              <a:spcBef>
                <a:spcPct val="20000"/>
              </a:spcBef>
              <a:buChar char="–"/>
              <a:defRPr sz="1100">
                <a:solidFill>
                  <a:schemeClr val="tx1"/>
                </a:solidFill>
                <a:latin typeface="Arial Narrow" pitchFamily="34" charset="0"/>
                <a:cs typeface="Arial" charset="0"/>
              </a:defRPr>
            </a:lvl4pPr>
            <a:lvl5pPr marL="2057400" indent="-228600" defTabSz="1041400">
              <a:spcBef>
                <a:spcPct val="20000"/>
              </a:spcBef>
              <a:buChar char="»"/>
              <a:defRPr sz="2300">
                <a:solidFill>
                  <a:schemeClr val="tx1"/>
                </a:solidFill>
                <a:latin typeface="Arial" charset="0"/>
                <a:cs typeface="Arial" charset="0"/>
              </a:defRPr>
            </a:lvl5pPr>
            <a:lvl6pPr marL="2514600" indent="-228600" defTabSz="1041400" fontAlgn="base">
              <a:spcBef>
                <a:spcPct val="20000"/>
              </a:spcBef>
              <a:spcAft>
                <a:spcPct val="0"/>
              </a:spcAft>
              <a:buChar char="»"/>
              <a:defRPr sz="2300">
                <a:solidFill>
                  <a:schemeClr val="tx1"/>
                </a:solidFill>
                <a:latin typeface="Arial" charset="0"/>
                <a:cs typeface="Arial" charset="0"/>
              </a:defRPr>
            </a:lvl6pPr>
            <a:lvl7pPr marL="2971800" indent="-228600" defTabSz="1041400" fontAlgn="base">
              <a:spcBef>
                <a:spcPct val="20000"/>
              </a:spcBef>
              <a:spcAft>
                <a:spcPct val="0"/>
              </a:spcAft>
              <a:buChar char="»"/>
              <a:defRPr sz="2300">
                <a:solidFill>
                  <a:schemeClr val="tx1"/>
                </a:solidFill>
                <a:latin typeface="Arial" charset="0"/>
                <a:cs typeface="Arial" charset="0"/>
              </a:defRPr>
            </a:lvl7pPr>
            <a:lvl8pPr marL="3429000" indent="-228600" defTabSz="1041400" fontAlgn="base">
              <a:spcBef>
                <a:spcPct val="20000"/>
              </a:spcBef>
              <a:spcAft>
                <a:spcPct val="0"/>
              </a:spcAft>
              <a:buChar char="»"/>
              <a:defRPr sz="2300">
                <a:solidFill>
                  <a:schemeClr val="tx1"/>
                </a:solidFill>
                <a:latin typeface="Arial" charset="0"/>
                <a:cs typeface="Arial" charset="0"/>
              </a:defRPr>
            </a:lvl8pPr>
            <a:lvl9pPr marL="3886200" indent="-228600" defTabSz="1041400" fontAlgn="base">
              <a:spcBef>
                <a:spcPct val="20000"/>
              </a:spcBef>
              <a:spcAft>
                <a:spcPct val="0"/>
              </a:spcAft>
              <a:buChar char="»"/>
              <a:defRPr sz="2300">
                <a:solidFill>
                  <a:schemeClr val="tx1"/>
                </a:solidFill>
                <a:latin typeface="Arial" charset="0"/>
                <a:cs typeface="Arial" charset="0"/>
              </a:defRPr>
            </a:lvl9pPr>
          </a:lstStyle>
          <a:p>
            <a:pPr marL="723900" marR="0" lvl="0" indent="-723900" algn="l" defTabSz="723900" rtl="0" eaLnBrk="1" fontAlgn="auto" latinLnBrk="0" hangingPunct="1">
              <a:lnSpc>
                <a:spcPct val="150000"/>
              </a:lnSpc>
              <a:spcBef>
                <a:spcPct val="20000"/>
              </a:spcBef>
              <a:spcAft>
                <a:spcPts val="0"/>
              </a:spcAft>
              <a:buClrTx/>
              <a:buSzTx/>
              <a:buFontTx/>
              <a:buNone/>
              <a:tabLst/>
              <a:defRPr/>
            </a:pPr>
            <a:r>
              <a:rPr kumimoji="0" lang="fr-FR" altLang="fr-FR" sz="1100" b="1" i="0" u="none" strike="noStrike" kern="1200" cap="none" spc="0" normalizeH="0" baseline="0" noProof="0" dirty="0">
                <a:ln>
                  <a:noFill/>
                </a:ln>
                <a:solidFill>
                  <a:srgbClr val="7A01E6"/>
                </a:solidFill>
                <a:effectLst/>
                <a:uLnTx/>
                <a:uFillTx/>
                <a:latin typeface="Verdana"/>
                <a:ea typeface="Verdana"/>
                <a:cs typeface="Arial"/>
              </a:rPr>
              <a:t>19h15 </a:t>
            </a:r>
            <a:r>
              <a:rPr kumimoji="0" lang="fr-FR" altLang="fr-FR" sz="1100" b="1" i="0" u="none" strike="noStrike" kern="1200" cap="none" spc="0" normalizeH="0" baseline="0" noProof="0" dirty="0">
                <a:ln>
                  <a:noFill/>
                </a:ln>
                <a:solidFill>
                  <a:srgbClr val="22004C"/>
                </a:solidFill>
                <a:effectLst/>
                <a:uLnTx/>
                <a:uFillTx/>
                <a:latin typeface="Verdana"/>
                <a:ea typeface="Verdana"/>
                <a:cs typeface="Arial"/>
              </a:rPr>
              <a:t>	</a:t>
            </a:r>
            <a:r>
              <a:rPr kumimoji="0" lang="fr-FR" altLang="fr-FR" sz="1100" b="1" i="0" u="none" strike="noStrike" kern="1200" cap="none" spc="0" normalizeH="0" baseline="0" noProof="0" dirty="0">
                <a:ln>
                  <a:noFill/>
                </a:ln>
                <a:solidFill>
                  <a:srgbClr val="1E034A"/>
                </a:solidFill>
                <a:effectLst/>
                <a:uLnTx/>
                <a:uFillTx/>
                <a:latin typeface="Verdana"/>
                <a:ea typeface="Verdana"/>
                <a:cs typeface="Arial"/>
              </a:rPr>
              <a:t>Accueil des participants</a:t>
            </a:r>
          </a:p>
          <a:p>
            <a:pPr marL="723900" marR="0" lvl="0" indent="-723900" algn="l" defTabSz="1435100" rtl="0" eaLnBrk="1" fontAlgn="auto" latinLnBrk="0" hangingPunct="1">
              <a:lnSpc>
                <a:spcPct val="150000"/>
              </a:lnSpc>
              <a:spcBef>
                <a:spcPct val="20000"/>
              </a:spcBef>
              <a:spcAft>
                <a:spcPts val="0"/>
              </a:spcAft>
              <a:buClrTx/>
              <a:buSzTx/>
              <a:buFontTx/>
              <a:buNone/>
              <a:tabLst/>
              <a:defRPr/>
            </a:pPr>
            <a:r>
              <a:rPr lang="fr-FR" altLang="fr-FR" sz="1100" dirty="0">
                <a:solidFill>
                  <a:srgbClr val="7A01E6"/>
                </a:solidFill>
                <a:latin typeface="Verdana"/>
                <a:ea typeface="Verdana"/>
                <a:cs typeface="Arial"/>
              </a:rPr>
              <a:t>20</a:t>
            </a:r>
            <a:r>
              <a:rPr kumimoji="0" lang="fr-FR" altLang="fr-FR" sz="1100" b="1" i="0" u="none" strike="noStrike" kern="1200" cap="none" spc="0" normalizeH="0" baseline="0" noProof="0" dirty="0">
                <a:ln>
                  <a:noFill/>
                </a:ln>
                <a:solidFill>
                  <a:srgbClr val="7A01E6"/>
                </a:solidFill>
                <a:effectLst/>
                <a:uLnTx/>
                <a:uFillTx/>
                <a:latin typeface="Verdana"/>
                <a:ea typeface="Verdana"/>
                <a:cs typeface="Arial"/>
              </a:rPr>
              <a:t>h15</a:t>
            </a:r>
            <a:r>
              <a:rPr kumimoji="0" lang="fr-FR" altLang="fr-FR" sz="1100" b="1" i="0" u="none" strike="noStrike" kern="1200" cap="none" spc="0" normalizeH="0" baseline="0" noProof="0" dirty="0">
                <a:ln>
                  <a:noFill/>
                </a:ln>
                <a:solidFill>
                  <a:srgbClr val="22004C"/>
                </a:solidFill>
                <a:effectLst/>
                <a:uLnTx/>
                <a:uFillTx/>
                <a:latin typeface="Verdana"/>
                <a:ea typeface="Verdana"/>
                <a:cs typeface="Arial"/>
              </a:rPr>
              <a:t> 	</a:t>
            </a:r>
            <a:r>
              <a:rPr kumimoji="0" lang="fr-FR" altLang="fr-FR" sz="1100" b="1" i="0" u="none" strike="noStrike" kern="1200" cap="none" spc="0" normalizeH="0" baseline="0" noProof="0" dirty="0">
                <a:ln>
                  <a:noFill/>
                </a:ln>
                <a:solidFill>
                  <a:srgbClr val="1E034A"/>
                </a:solidFill>
                <a:effectLst/>
                <a:uLnTx/>
                <a:uFillTx/>
                <a:latin typeface="Verdana"/>
                <a:ea typeface="Verdana"/>
                <a:cs typeface="Arial"/>
              </a:rPr>
              <a:t>Introduction</a:t>
            </a:r>
            <a:endParaRPr lang="fr-FR" altLang="fr-FR" sz="1100" b="1" i="0" u="none" strike="noStrike" kern="1200" cap="none" spc="0" normalizeH="0" baseline="0" noProof="0" dirty="0">
              <a:ln>
                <a:noFill/>
              </a:ln>
              <a:solidFill>
                <a:srgbClr val="1E034A"/>
              </a:solidFill>
              <a:effectLst/>
              <a:uLnTx/>
              <a:uFillTx/>
              <a:latin typeface="Verdana"/>
              <a:ea typeface="Verdana"/>
              <a:cs typeface="Arial"/>
            </a:endParaRPr>
          </a:p>
          <a:p>
            <a:pPr marL="723900" marR="0" lvl="0" indent="-723900" algn="l" defTabSz="1435100" rtl="0" eaLnBrk="1" fontAlgn="auto" latinLnBrk="0" hangingPunct="1">
              <a:lnSpc>
                <a:spcPct val="150000"/>
              </a:lnSpc>
              <a:spcBef>
                <a:spcPct val="20000"/>
              </a:spcBef>
              <a:spcAft>
                <a:spcPts val="0"/>
              </a:spcAft>
              <a:buClrTx/>
              <a:buSzTx/>
              <a:buFontTx/>
              <a:buNone/>
              <a:tabLst/>
              <a:defRPr/>
            </a:pPr>
            <a:r>
              <a:rPr kumimoji="0" lang="fr-FR" altLang="fr-FR" sz="1100" b="0" i="0" u="none" strike="noStrike" kern="1200" cap="none" spc="0" normalizeH="0" baseline="0" noProof="0" dirty="0">
                <a:ln>
                  <a:noFill/>
                </a:ln>
                <a:solidFill>
                  <a:prstClr val="black"/>
                </a:solidFill>
                <a:effectLst/>
                <a:uLnTx/>
                <a:uFillTx/>
                <a:latin typeface="Verdana"/>
                <a:ea typeface="Verdana"/>
                <a:cs typeface="Arial"/>
              </a:rPr>
              <a:t>	Dr Johanna Clet, Pédiatre Rhumatologue, Présidente GPG, Bordeaux </a:t>
            </a: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&amp; Sanofi France</a:t>
            </a:r>
            <a:endParaRPr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endParaRPr>
          </a:p>
          <a:p>
            <a:pPr marL="723900" marR="0" lvl="0" indent="-723900" algn="l" defTabSz="1435100" rtl="0" eaLnBrk="1" fontAlgn="auto" latinLnBrk="0" hangingPunct="1">
              <a:lnSpc>
                <a:spcPct val="150000"/>
              </a:lnSpc>
              <a:spcBef>
                <a:spcPct val="20000"/>
              </a:spcBef>
              <a:spcAft>
                <a:spcPts val="0"/>
              </a:spcAft>
              <a:buClrTx/>
              <a:buSzTx/>
              <a:buFontTx/>
              <a:buNone/>
              <a:tabLst/>
              <a:defRPr/>
            </a:pPr>
            <a:r>
              <a:rPr lang="fr-FR" altLang="fr-FR" sz="1100" dirty="0">
                <a:solidFill>
                  <a:srgbClr val="7A01E6"/>
                </a:solidFill>
                <a:latin typeface="Verdana"/>
                <a:ea typeface="Verdana"/>
                <a:cs typeface="Arial"/>
              </a:rPr>
              <a:t>20</a:t>
            </a:r>
            <a:r>
              <a:rPr kumimoji="0" lang="fr-FR" altLang="fr-FR" sz="1100" b="1" i="0" u="none" strike="noStrike" kern="1200" cap="none" spc="0" normalizeH="0" baseline="0" noProof="0" dirty="0">
                <a:ln>
                  <a:noFill/>
                </a:ln>
                <a:solidFill>
                  <a:srgbClr val="7A01E6"/>
                </a:solidFill>
                <a:effectLst/>
                <a:uLnTx/>
                <a:uFillTx/>
                <a:latin typeface="Verdana"/>
                <a:ea typeface="Verdana"/>
                <a:cs typeface="Arial"/>
              </a:rPr>
              <a:t>h20</a:t>
            </a:r>
            <a:r>
              <a:rPr kumimoji="0" lang="fr-FR" altLang="fr-FR" sz="1100" b="1" i="0" u="none" strike="noStrike" kern="1200" cap="none" spc="0" normalizeH="0" baseline="0" noProof="0" dirty="0">
                <a:ln>
                  <a:noFill/>
                </a:ln>
                <a:solidFill>
                  <a:srgbClr val="22004C"/>
                </a:solidFill>
                <a:effectLst/>
                <a:uLnTx/>
                <a:uFillTx/>
                <a:latin typeface="Verdana"/>
                <a:ea typeface="Verdana"/>
                <a:cs typeface="Arial"/>
              </a:rPr>
              <a:t> 	</a:t>
            </a:r>
            <a:r>
              <a:rPr kumimoji="0" lang="fr-FR" altLang="fr-FR" sz="1100" b="1" i="0" u="none" strike="noStrike" kern="1200" cap="none" spc="0" normalizeH="0" baseline="0" noProof="0" dirty="0">
                <a:ln>
                  <a:noFill/>
                </a:ln>
                <a:solidFill>
                  <a:srgbClr val="1E034A"/>
                </a:solidFill>
                <a:effectLst/>
                <a:uLnTx/>
                <a:uFillTx/>
                <a:latin typeface="Verdana"/>
                <a:ea typeface="Verdana"/>
                <a:cs typeface="Arial"/>
              </a:rPr>
              <a:t>Enjeux du dépistage et du diagnostic précoce du DT1</a:t>
            </a:r>
            <a:endParaRPr lang="fr-FR" altLang="fr-FR" sz="1100" b="1" i="0" u="none" strike="noStrike" kern="1200" cap="none" spc="0" normalizeH="0" baseline="0" noProof="0" dirty="0">
              <a:ln>
                <a:noFill/>
              </a:ln>
              <a:solidFill>
                <a:srgbClr val="1E034A"/>
              </a:solidFill>
              <a:effectLst/>
              <a:uLnTx/>
              <a:uFillTx/>
              <a:latin typeface="Verdana"/>
              <a:ea typeface="Verdana"/>
              <a:cs typeface="Arial"/>
            </a:endParaRPr>
          </a:p>
          <a:p>
            <a:pPr marL="723900" indent="-7620" defTabSz="1435100">
              <a:lnSpc>
                <a:spcPct val="150000"/>
              </a:lnSpc>
            </a:pPr>
            <a:r>
              <a:rPr lang="fr-FR" altLang="fr-FR" sz="1100" b="0" dirty="0">
                <a:solidFill>
                  <a:prstClr val="black">
                    <a:lumMod val="95000"/>
                    <a:lumOff val="5000"/>
                  </a:prstClr>
                </a:solidFill>
                <a:latin typeface="Verdana"/>
                <a:ea typeface="Verdana"/>
                <a:cs typeface="Arial"/>
              </a:rPr>
              <a:t>P</a:t>
            </a: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r Pascal Barat, Endo-Pédiatre, CHU de Bordeaux</a:t>
            </a:r>
            <a:endParaRPr lang="fr-FR" altLang="fr-FR" sz="1100" b="1" i="0" u="none" strike="noStrike" kern="1200" cap="none" spc="0" normalizeH="0" baseline="0" noProof="0" dirty="0">
              <a:ln>
                <a:noFill/>
              </a:ln>
              <a:solidFill>
                <a:prstClr val="black">
                  <a:lumMod val="95000"/>
                  <a:lumOff val="5000"/>
                </a:prstClr>
              </a:solidFill>
              <a:effectLst/>
              <a:uLnTx/>
              <a:uFillTx/>
              <a:latin typeface="Verdana"/>
              <a:ea typeface="Verdana"/>
              <a:cs typeface="Arial"/>
            </a:endParaRPr>
          </a:p>
          <a:p>
            <a:pPr marL="723900" indent="-723900" defTabSz="1435100">
              <a:lnSpc>
                <a:spcPct val="150000"/>
              </a:lnSpc>
              <a:defRPr/>
            </a:pPr>
            <a:r>
              <a:rPr lang="fr-FR" altLang="fr-FR" sz="1100" dirty="0">
                <a:solidFill>
                  <a:srgbClr val="7A01E6"/>
                </a:solidFill>
                <a:latin typeface="Verdana"/>
                <a:ea typeface="Verdana"/>
                <a:cs typeface="Arial"/>
              </a:rPr>
              <a:t>20</a:t>
            </a:r>
            <a:r>
              <a:rPr kumimoji="0" lang="fr-FR" altLang="fr-FR" sz="1100" b="1" i="0" u="none" strike="noStrike" kern="1200" cap="none" spc="0" normalizeH="0" baseline="0" noProof="0" dirty="0">
                <a:ln>
                  <a:noFill/>
                </a:ln>
                <a:solidFill>
                  <a:srgbClr val="7A01E6"/>
                </a:solidFill>
                <a:effectLst/>
                <a:uLnTx/>
                <a:uFillTx/>
                <a:latin typeface="Verdana"/>
                <a:ea typeface="Verdana"/>
                <a:cs typeface="Arial"/>
              </a:rPr>
              <a:t>h40</a:t>
            </a:r>
            <a:r>
              <a:rPr kumimoji="0" lang="fr-FR" altLang="fr-FR" sz="1100" b="1" i="0" u="none" strike="noStrike" kern="1200" cap="none" spc="0" normalizeH="0" baseline="0" noProof="0" dirty="0">
                <a:ln>
                  <a:noFill/>
                </a:ln>
                <a:solidFill>
                  <a:srgbClr val="22004C"/>
                </a:solidFill>
                <a:effectLst/>
                <a:uLnTx/>
                <a:uFillTx/>
                <a:latin typeface="Verdana"/>
                <a:ea typeface="Verdana"/>
                <a:cs typeface="Arial"/>
              </a:rPr>
              <a:t> 	</a:t>
            </a:r>
            <a:r>
              <a:rPr lang="fr-FR" altLang="fr-FR" sz="1100" dirty="0">
                <a:solidFill>
                  <a:srgbClr val="22004C"/>
                </a:solidFill>
                <a:latin typeface="Verdana"/>
                <a:ea typeface="Verdana"/>
                <a:cs typeface="Arial"/>
              </a:rPr>
              <a:t>Enjeux et actualités dans la prise en charge de la dermatite </a:t>
            </a:r>
            <a:r>
              <a:rPr lang="fr-FR" altLang="fr-FR" sz="1100" dirty="0" err="1">
                <a:solidFill>
                  <a:srgbClr val="22004C"/>
                </a:solidFill>
                <a:latin typeface="Verdana"/>
                <a:ea typeface="Verdana"/>
                <a:cs typeface="Arial"/>
              </a:rPr>
              <a:t>atopique</a:t>
            </a:r>
            <a:r>
              <a:rPr lang="fr-FR" altLang="fr-FR" sz="1100" dirty="0">
                <a:solidFill>
                  <a:srgbClr val="22004C"/>
                </a:solidFill>
                <a:latin typeface="Verdana"/>
                <a:ea typeface="Verdana"/>
                <a:cs typeface="Arial"/>
              </a:rPr>
              <a:t> </a:t>
            </a:r>
            <a:endParaRPr lang="fr-FR" altLang="fr-FR" sz="1100" b="1" i="0" u="none" strike="noStrike" kern="1200" cap="none" spc="0" normalizeH="0" baseline="0" noProof="0" dirty="0">
              <a:ln>
                <a:noFill/>
              </a:ln>
              <a:solidFill>
                <a:srgbClr val="22004C"/>
              </a:solidFill>
              <a:effectLst/>
              <a:uLnTx/>
              <a:uFillTx/>
              <a:latin typeface="Verdana" panose="020B0604030504040204" pitchFamily="34" charset="0"/>
              <a:ea typeface="Verdana" panose="020B0604030504040204" pitchFamily="34" charset="0"/>
              <a:cs typeface="Arial" panose="020B0604020202020204" pitchFamily="34" charset="0"/>
            </a:endParaRPr>
          </a:p>
          <a:p>
            <a:pPr marL="723900" indent="-723900" defTabSz="1435100">
              <a:lnSpc>
                <a:spcPct val="150000"/>
              </a:lnSpc>
              <a:defRPr/>
            </a:pPr>
            <a:r>
              <a:rPr kumimoji="0" lang="fr-FR" altLang="fr-FR" sz="1100" b="1" i="0" u="none" strike="noStrike" kern="1200" cap="none" spc="0" normalizeH="0" baseline="0" noProof="0" dirty="0">
                <a:ln>
                  <a:noFill/>
                </a:ln>
                <a:solidFill>
                  <a:srgbClr val="7A01E6"/>
                </a:solidFill>
                <a:effectLst/>
                <a:uLnTx/>
                <a:uFillTx/>
                <a:latin typeface="Verdana"/>
                <a:ea typeface="Verdana"/>
                <a:cs typeface="Arial"/>
              </a:rPr>
              <a:t>	</a:t>
            </a: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Dr </a:t>
            </a:r>
            <a:r>
              <a:rPr lang="fr-FR" altLang="fr-FR" sz="1100" b="0" dirty="0">
                <a:solidFill>
                  <a:prstClr val="black">
                    <a:lumMod val="95000"/>
                    <a:lumOff val="5000"/>
                  </a:prstClr>
                </a:solidFill>
                <a:latin typeface="Verdana"/>
                <a:ea typeface="Verdana"/>
                <a:cs typeface="Arial"/>
              </a:rPr>
              <a:t>Oriane </a:t>
            </a:r>
            <a:r>
              <a:rPr lang="fr-FR" altLang="fr-FR" sz="1100" b="0" dirty="0" err="1">
                <a:solidFill>
                  <a:prstClr val="black">
                    <a:lumMod val="95000"/>
                    <a:lumOff val="5000"/>
                  </a:prstClr>
                </a:solidFill>
                <a:latin typeface="Verdana"/>
                <a:ea typeface="Verdana"/>
                <a:cs typeface="Arial"/>
              </a:rPr>
              <a:t>Letertre</a:t>
            </a:r>
            <a:r>
              <a:rPr lang="fr-FR" altLang="fr-FR" sz="1100" b="0" dirty="0">
                <a:solidFill>
                  <a:prstClr val="black">
                    <a:lumMod val="95000"/>
                    <a:lumOff val="5000"/>
                  </a:prstClr>
                </a:solidFill>
                <a:latin typeface="Verdana"/>
                <a:ea typeface="Verdana"/>
                <a:cs typeface="Arial"/>
              </a:rPr>
              <a:t>, Dermato-pédiatre, CHU de Bordeaux</a:t>
            </a:r>
            <a:endParaRPr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endParaRPr>
          </a:p>
          <a:p>
            <a:pPr marL="723900" marR="0" lvl="0" indent="-723900" algn="l" defTabSz="1435100" rtl="0" eaLnBrk="1" fontAlgn="auto" latinLnBrk="0" hangingPunct="1">
              <a:lnSpc>
                <a:spcPct val="150000"/>
              </a:lnSpc>
              <a:spcBef>
                <a:spcPct val="20000"/>
              </a:spcBef>
              <a:spcAft>
                <a:spcPts val="0"/>
              </a:spcAft>
              <a:buClrTx/>
              <a:buSzTx/>
              <a:buFontTx/>
              <a:buNone/>
              <a:tabLst/>
              <a:defRPr/>
            </a:pPr>
            <a:r>
              <a:rPr kumimoji="0" lang="fr-FR" altLang="fr-FR" sz="1100" b="1" i="0" u="none" strike="noStrike" kern="1200" cap="none" spc="0" normalizeH="0" baseline="0" noProof="0" dirty="0">
                <a:ln>
                  <a:noFill/>
                </a:ln>
                <a:solidFill>
                  <a:srgbClr val="7A01E6"/>
                </a:solidFill>
                <a:effectLst/>
                <a:uLnTx/>
                <a:uFillTx/>
                <a:latin typeface="Verdana"/>
                <a:ea typeface="Verdana"/>
                <a:cs typeface="Arial"/>
              </a:rPr>
              <a:t>21h00</a:t>
            </a:r>
            <a:r>
              <a:rPr kumimoji="0" lang="fr-FR" altLang="fr-FR" sz="1100" b="1" i="0" u="none" strike="noStrike" kern="1200" cap="none" spc="0" normalizeH="0" baseline="0" noProof="0" dirty="0">
                <a:ln>
                  <a:noFill/>
                </a:ln>
                <a:solidFill>
                  <a:srgbClr val="22004C"/>
                </a:solidFill>
                <a:effectLst/>
                <a:uLnTx/>
                <a:uFillTx/>
                <a:latin typeface="Verdana"/>
                <a:ea typeface="Verdana"/>
                <a:cs typeface="Arial"/>
              </a:rPr>
              <a:t> 	</a:t>
            </a:r>
            <a:r>
              <a:rPr lang="fr-FR" altLang="fr-FR" sz="1100" dirty="0">
                <a:solidFill>
                  <a:srgbClr val="1E034A"/>
                </a:solidFill>
                <a:latin typeface="Verdana"/>
                <a:ea typeface="Verdana"/>
                <a:cs typeface="Arial"/>
              </a:rPr>
              <a:t>Enjeux et prise en charge de l’asthme sévère de l’enfant</a:t>
            </a:r>
            <a:endParaRPr lang="fr-FR" altLang="fr-FR" sz="1100" b="1" i="0" u="none" strike="noStrike" kern="1200" cap="none" spc="0" normalizeH="0" baseline="0" noProof="0" dirty="0">
              <a:ln>
                <a:noFill/>
              </a:ln>
              <a:solidFill>
                <a:srgbClr val="1E034A"/>
              </a:solidFill>
              <a:effectLst/>
              <a:uLnTx/>
              <a:uFillTx/>
              <a:latin typeface="Verdana"/>
              <a:ea typeface="Verdana"/>
              <a:cs typeface="Arial"/>
            </a:endParaRPr>
          </a:p>
          <a:p>
            <a:pPr marL="723900" indent="-7620" defTabSz="1435100">
              <a:lnSpc>
                <a:spcPct val="150000"/>
              </a:lnSpc>
            </a:pP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Dr Valérie </a:t>
            </a:r>
            <a:r>
              <a:rPr kumimoji="0" lang="fr-FR" altLang="fr-FR" sz="1100" b="0" i="0" u="none" strike="noStrike" kern="1200" cap="none" spc="0" normalizeH="0" baseline="0" noProof="0" dirty="0" err="1">
                <a:ln>
                  <a:noFill/>
                </a:ln>
                <a:solidFill>
                  <a:prstClr val="black">
                    <a:lumMod val="95000"/>
                    <a:lumOff val="5000"/>
                  </a:prstClr>
                </a:solidFill>
                <a:effectLst/>
                <a:uLnTx/>
                <a:uFillTx/>
                <a:latin typeface="Verdana"/>
                <a:ea typeface="Verdana"/>
                <a:cs typeface="Arial"/>
              </a:rPr>
              <a:t>Siao</a:t>
            </a: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 </a:t>
            </a:r>
            <a:r>
              <a:rPr lang="fr-FR" altLang="fr-FR" sz="1100" b="0" dirty="0">
                <a:solidFill>
                  <a:prstClr val="black">
                    <a:lumMod val="95000"/>
                    <a:lumOff val="5000"/>
                  </a:prstClr>
                </a:solidFill>
                <a:latin typeface="Verdana"/>
                <a:ea typeface="Verdana"/>
                <a:cs typeface="Arial"/>
              </a:rPr>
              <a:t>P</a:t>
            </a:r>
            <a:r>
              <a:rPr kumimoji="0" lang="fr-FR" altLang="fr-FR" sz="1100" b="0" i="0" u="none" strike="noStrike" kern="1200" cap="none" spc="0" normalizeH="0" baseline="0" noProof="0" dirty="0" err="1">
                <a:ln>
                  <a:noFill/>
                </a:ln>
                <a:solidFill>
                  <a:prstClr val="black">
                    <a:lumMod val="95000"/>
                    <a:lumOff val="5000"/>
                  </a:prstClr>
                </a:solidFill>
                <a:effectLst/>
                <a:uLnTx/>
                <a:uFillTx/>
                <a:latin typeface="Verdana"/>
                <a:ea typeface="Verdana"/>
                <a:cs typeface="Arial"/>
              </a:rPr>
              <a:t>neumo</a:t>
            </a: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-pédiatre, Bordeaux</a:t>
            </a:r>
            <a:endParaRPr lang="fr-FR" altLang="fr-FR" sz="1100" b="1" i="0" u="none" strike="noStrike" kern="1200" cap="none" spc="0" normalizeH="0" baseline="0" noProof="0" dirty="0">
              <a:ln>
                <a:noFill/>
              </a:ln>
              <a:solidFill>
                <a:prstClr val="black">
                  <a:lumMod val="95000"/>
                  <a:lumOff val="5000"/>
                </a:prstClr>
              </a:solidFill>
              <a:effectLst/>
              <a:uLnTx/>
              <a:uFillTx/>
              <a:latin typeface="Verdana"/>
              <a:ea typeface="Verdana"/>
              <a:cs typeface="Arial"/>
            </a:endParaRPr>
          </a:p>
          <a:p>
            <a:pPr marL="723900" marR="0" lvl="0" indent="-723900" algn="l" defTabSz="1435100" rtl="0" eaLnBrk="1" fontAlgn="auto" latinLnBrk="0" hangingPunct="1">
              <a:lnSpc>
                <a:spcPct val="150000"/>
              </a:lnSpc>
              <a:spcBef>
                <a:spcPct val="20000"/>
              </a:spcBef>
              <a:spcAft>
                <a:spcPts val="0"/>
              </a:spcAft>
              <a:buClrTx/>
              <a:buSzTx/>
              <a:buFontTx/>
              <a:buNone/>
              <a:tabLst/>
              <a:defRPr/>
            </a:pPr>
            <a:r>
              <a:rPr lang="fr-FR" altLang="fr-FR" sz="1100" dirty="0">
                <a:solidFill>
                  <a:srgbClr val="7A01E6"/>
                </a:solidFill>
                <a:latin typeface="Verdana"/>
                <a:ea typeface="Verdana"/>
                <a:cs typeface="Arial"/>
              </a:rPr>
              <a:t>21</a:t>
            </a:r>
            <a:r>
              <a:rPr kumimoji="0" lang="fr-FR" altLang="fr-FR" sz="1100" b="1" i="0" u="none" strike="noStrike" kern="1200" cap="none" spc="0" normalizeH="0" baseline="0" noProof="0" dirty="0">
                <a:ln>
                  <a:noFill/>
                </a:ln>
                <a:solidFill>
                  <a:srgbClr val="7A01E6"/>
                </a:solidFill>
                <a:effectLst/>
                <a:uLnTx/>
                <a:uFillTx/>
                <a:latin typeface="Verdana"/>
                <a:ea typeface="Verdana"/>
                <a:cs typeface="Arial"/>
              </a:rPr>
              <a:t>h20</a:t>
            </a:r>
            <a:r>
              <a:rPr kumimoji="0" lang="fr-FR" altLang="fr-FR" sz="1100" b="1" i="0" u="none" strike="noStrike" kern="1200" cap="none" spc="0" normalizeH="0" baseline="0" noProof="0" dirty="0">
                <a:ln>
                  <a:noFill/>
                </a:ln>
                <a:solidFill>
                  <a:srgbClr val="22004C"/>
                </a:solidFill>
                <a:effectLst/>
                <a:uLnTx/>
                <a:uFillTx/>
                <a:latin typeface="Verdana"/>
                <a:ea typeface="Verdana"/>
                <a:cs typeface="Arial"/>
              </a:rPr>
              <a:t> 	</a:t>
            </a:r>
            <a:r>
              <a:rPr kumimoji="0" lang="fr-FR" altLang="fr-FR" sz="1100" b="1" i="0" u="none" strike="noStrike" kern="1200" cap="none" spc="0" normalizeH="0" baseline="0" noProof="0" dirty="0">
                <a:ln>
                  <a:noFill/>
                </a:ln>
                <a:solidFill>
                  <a:srgbClr val="1E034A"/>
                </a:solidFill>
                <a:effectLst/>
                <a:uLnTx/>
                <a:uFillTx/>
                <a:latin typeface="Verdana"/>
                <a:ea typeface="Verdana"/>
                <a:cs typeface="Arial"/>
              </a:rPr>
              <a:t>Pause</a:t>
            </a:r>
            <a:endParaRPr lang="fr-FR" altLang="fr-FR" sz="1100" dirty="0">
              <a:solidFill>
                <a:srgbClr val="1E034A"/>
              </a:solidFill>
              <a:latin typeface="Verdana"/>
              <a:ea typeface="Verdana"/>
              <a:cs typeface="Arial"/>
            </a:endParaRPr>
          </a:p>
          <a:p>
            <a:pPr marL="723900" marR="0" lvl="0" indent="-723900" algn="l" defTabSz="1435100" rtl="0" eaLnBrk="1" fontAlgn="auto" latinLnBrk="0" hangingPunct="1">
              <a:lnSpc>
                <a:spcPct val="150000"/>
              </a:lnSpc>
              <a:spcBef>
                <a:spcPct val="20000"/>
              </a:spcBef>
              <a:spcAft>
                <a:spcPts val="0"/>
              </a:spcAft>
              <a:buClrTx/>
              <a:buSzTx/>
              <a:buFontTx/>
              <a:buNone/>
              <a:tabLst/>
              <a:defRPr/>
            </a:pPr>
            <a:endParaRPr kumimoji="0" lang="fr-FR" altLang="fr-FR" sz="1100" b="1" i="0" u="none" strike="noStrike" kern="1200" cap="none" spc="0" normalizeH="0" baseline="0" noProof="0" dirty="0">
              <a:ln>
                <a:noFill/>
              </a:ln>
              <a:solidFill>
                <a:srgbClr val="1E034A"/>
              </a:solidFill>
              <a:effectLst/>
              <a:uLnTx/>
              <a:uFillTx/>
              <a:latin typeface="Verdana" panose="020B0604030504040204" pitchFamily="34" charset="0"/>
              <a:ea typeface="Verdana" panose="020B0604030504040204" pitchFamily="34" charset="0"/>
              <a:cs typeface="Arial" panose="020B0604020202020204" pitchFamily="34" charset="0"/>
            </a:endParaRPr>
          </a:p>
          <a:p>
            <a:pPr marL="723900" marR="0" lvl="0" indent="-723900" algn="l" defTabSz="1435100" rtl="0" eaLnBrk="1" fontAlgn="auto" latinLnBrk="0" hangingPunct="1">
              <a:lnSpc>
                <a:spcPct val="150000"/>
              </a:lnSpc>
              <a:spcBef>
                <a:spcPct val="20000"/>
              </a:spcBef>
              <a:spcAft>
                <a:spcPts val="0"/>
              </a:spcAft>
              <a:buClrTx/>
              <a:buSzTx/>
              <a:buFontTx/>
              <a:buNone/>
              <a:tabLst/>
              <a:defRPr/>
            </a:pPr>
            <a:endParaRPr kumimoji="0" lang="fr-FR" altLang="fr-FR" sz="1100" b="0" i="0" u="none" strike="noStrike" kern="1200" cap="none" spc="0" normalizeH="0" baseline="0" noProof="0" dirty="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Arial" panose="020B0604020202020204" pitchFamily="34" charset="0"/>
            </a:endParaRPr>
          </a:p>
        </p:txBody>
      </p:sp>
      <p:cxnSp>
        <p:nvCxnSpPr>
          <p:cNvPr id="9" name="Connecteur droit 8">
            <a:extLst>
              <a:ext uri="{FF2B5EF4-FFF2-40B4-BE49-F238E27FC236}">
                <a16:creationId xmlns:a16="http://schemas.microsoft.com/office/drawing/2014/main" id="{A2568669-E918-453C-86D5-7291DFC9BED1}"/>
              </a:ext>
            </a:extLst>
          </p:cNvPr>
          <p:cNvCxnSpPr>
            <a:cxnSpLocks/>
          </p:cNvCxnSpPr>
          <p:nvPr/>
        </p:nvCxnSpPr>
        <p:spPr>
          <a:xfrm>
            <a:off x="820975" y="1484853"/>
            <a:ext cx="0" cy="3348088"/>
          </a:xfrm>
          <a:prstGeom prst="line">
            <a:avLst/>
          </a:prstGeom>
          <a:solidFill>
            <a:srgbClr val="8D00A7"/>
          </a:solidFill>
          <a:ln w="9525">
            <a:solidFill>
              <a:srgbClr val="7A00E6"/>
            </a:solidFill>
          </a:ln>
        </p:spPr>
        <p:style>
          <a:lnRef idx="1">
            <a:schemeClr val="accent1"/>
          </a:lnRef>
          <a:fillRef idx="0">
            <a:schemeClr val="accent1"/>
          </a:fillRef>
          <a:effectRef idx="0">
            <a:schemeClr val="accent1"/>
          </a:effectRef>
          <a:fontRef idx="minor">
            <a:schemeClr val="tx1"/>
          </a:fontRef>
        </p:style>
      </p:cxnSp>
      <p:sp>
        <p:nvSpPr>
          <p:cNvPr id="11" name="ZoneTexte 1">
            <a:extLst>
              <a:ext uri="{FF2B5EF4-FFF2-40B4-BE49-F238E27FC236}">
                <a16:creationId xmlns:a16="http://schemas.microsoft.com/office/drawing/2014/main" id="{9F2B5514-03EC-460D-82E7-336F0C13291D}"/>
              </a:ext>
            </a:extLst>
          </p:cNvPr>
          <p:cNvSpPr txBox="1">
            <a:spLocks noChangeArrowheads="1"/>
          </p:cNvSpPr>
          <p:nvPr/>
        </p:nvSpPr>
        <p:spPr bwMode="auto">
          <a:xfrm>
            <a:off x="159336" y="5324549"/>
            <a:ext cx="503379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Narrow" pitchFamily="34" charset="0"/>
                <a:cs typeface="Arial" charset="0"/>
              </a:defRPr>
            </a:lvl1pPr>
            <a:lvl2pPr marL="742950" indent="-285750" eaLnBrk="0" hangingPunct="0">
              <a:defRPr sz="1400">
                <a:solidFill>
                  <a:schemeClr val="tx1"/>
                </a:solidFill>
                <a:latin typeface="Arial Narrow" pitchFamily="34" charset="0"/>
                <a:cs typeface="Arial" charset="0"/>
              </a:defRPr>
            </a:lvl2pPr>
            <a:lvl3pPr marL="1143000" indent="-228600" eaLnBrk="0" hangingPunct="0">
              <a:defRPr sz="1400">
                <a:solidFill>
                  <a:schemeClr val="tx1"/>
                </a:solidFill>
                <a:latin typeface="Arial Narrow" pitchFamily="34" charset="0"/>
                <a:cs typeface="Arial" charset="0"/>
              </a:defRPr>
            </a:lvl3pPr>
            <a:lvl4pPr marL="1600200" indent="-228600" eaLnBrk="0" hangingPunct="0">
              <a:defRPr sz="1400">
                <a:solidFill>
                  <a:schemeClr val="tx1"/>
                </a:solidFill>
                <a:latin typeface="Arial Narrow" pitchFamily="34" charset="0"/>
                <a:cs typeface="Arial" charset="0"/>
              </a:defRPr>
            </a:lvl4pPr>
            <a:lvl5pPr marL="2057400" indent="-228600" eaLnBrk="0" hangingPunct="0">
              <a:defRPr sz="1400">
                <a:solidFill>
                  <a:schemeClr val="tx1"/>
                </a:solidFill>
                <a:latin typeface="Arial Narrow" pitchFamily="34" charset="0"/>
                <a:cs typeface="Arial" charset="0"/>
              </a:defRPr>
            </a:lvl5pPr>
            <a:lvl6pPr marL="2514600" indent="-228600" eaLnBrk="0" fontAlgn="base" hangingPunct="0">
              <a:spcBef>
                <a:spcPct val="50000"/>
              </a:spcBef>
              <a:spcAft>
                <a:spcPct val="0"/>
              </a:spcAft>
              <a:defRPr sz="1400">
                <a:solidFill>
                  <a:schemeClr val="tx1"/>
                </a:solidFill>
                <a:latin typeface="Arial Narrow" pitchFamily="34" charset="0"/>
                <a:cs typeface="Arial" charset="0"/>
              </a:defRPr>
            </a:lvl6pPr>
            <a:lvl7pPr marL="2971800" indent="-228600" eaLnBrk="0" fontAlgn="base" hangingPunct="0">
              <a:spcBef>
                <a:spcPct val="50000"/>
              </a:spcBef>
              <a:spcAft>
                <a:spcPct val="0"/>
              </a:spcAft>
              <a:defRPr sz="1400">
                <a:solidFill>
                  <a:schemeClr val="tx1"/>
                </a:solidFill>
                <a:latin typeface="Arial Narrow" pitchFamily="34" charset="0"/>
                <a:cs typeface="Arial" charset="0"/>
              </a:defRPr>
            </a:lvl7pPr>
            <a:lvl8pPr marL="3429000" indent="-228600" eaLnBrk="0" fontAlgn="base" hangingPunct="0">
              <a:spcBef>
                <a:spcPct val="50000"/>
              </a:spcBef>
              <a:spcAft>
                <a:spcPct val="0"/>
              </a:spcAft>
              <a:defRPr sz="1400">
                <a:solidFill>
                  <a:schemeClr val="tx1"/>
                </a:solidFill>
                <a:latin typeface="Arial Narrow" pitchFamily="34" charset="0"/>
                <a:cs typeface="Arial" charset="0"/>
              </a:defRPr>
            </a:lvl8pPr>
            <a:lvl9pPr marL="3886200" indent="-228600" eaLnBrk="0" fontAlgn="base" hangingPunct="0">
              <a:spcBef>
                <a:spcPct val="50000"/>
              </a:spcBef>
              <a:spcAft>
                <a:spcPct val="0"/>
              </a:spcAft>
              <a:defRPr sz="1400">
                <a:solidFill>
                  <a:schemeClr val="tx1"/>
                </a:solidFill>
                <a:latin typeface="Arial Narrow" pitchFamily="34" charset="0"/>
                <a:cs typeface="Arial" charset="0"/>
              </a:defRPr>
            </a:lvl9pPr>
          </a:lstStyle>
          <a:p>
            <a:pPr marL="0" marR="0" lvl="0" indent="0" algn="just" defTabSz="736549" rtl="0" eaLnBrk="1" fontAlgn="auto" latinLnBrk="0" hangingPunct="1">
              <a:lnSpc>
                <a:spcPct val="100000"/>
              </a:lnSpc>
              <a:spcBef>
                <a:spcPts val="0"/>
              </a:spcBef>
              <a:spcAft>
                <a:spcPts val="0"/>
              </a:spcAft>
              <a:buClrTx/>
              <a:buSzTx/>
              <a:buFontTx/>
              <a:buNone/>
              <a:tabLst/>
              <a:defRPr/>
            </a:pPr>
            <a:r>
              <a:rPr kumimoji="0" lang="fr-FR" sz="500" b="0" i="0" u="none" strike="noStrike" kern="1200" cap="none" spc="0" normalizeH="0" baseline="0" noProof="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Arial" charset="0"/>
              </a:rPr>
              <a:t>Conformément aux dispositions légales et réglementaires en matière de transparence, Sanofi rendra publics les montants des frais pris en charge dans le cadre de la réalisation de cette manifestation, selon les modalités fixées par la réglementation sur la Transparence des liens d’intérêt.</a:t>
            </a:r>
          </a:p>
        </p:txBody>
      </p:sp>
      <p:sp>
        <p:nvSpPr>
          <p:cNvPr id="14" name="ZoneTexte 13">
            <a:extLst>
              <a:ext uri="{FF2B5EF4-FFF2-40B4-BE49-F238E27FC236}">
                <a16:creationId xmlns:a16="http://schemas.microsoft.com/office/drawing/2014/main" id="{B8BC2729-335E-463B-85B0-3E8F65FF77C1}"/>
              </a:ext>
            </a:extLst>
          </p:cNvPr>
          <p:cNvSpPr txBox="1"/>
          <p:nvPr/>
        </p:nvSpPr>
        <p:spPr>
          <a:xfrm>
            <a:off x="323" y="5076775"/>
            <a:ext cx="5259066" cy="200055"/>
          </a:xfrm>
          <a:prstGeom prst="rect">
            <a:avLst/>
          </a:prstGeom>
          <a:noFill/>
        </p:spPr>
        <p:txBody>
          <a:bodyPr wrap="square" rtlCol="0">
            <a:spAutoFit/>
          </a:bodyPr>
          <a:lstStyle/>
          <a:p>
            <a:pPr marL="0" marR="0" lvl="0" indent="0" algn="ctr" defTabSz="736549" rtl="0" eaLnBrk="1" fontAlgn="base" latinLnBrk="0" hangingPunct="1">
              <a:lnSpc>
                <a:spcPct val="100000"/>
              </a:lnSpc>
              <a:spcBef>
                <a:spcPts val="0"/>
              </a:spcBef>
              <a:spcAft>
                <a:spcPts val="0"/>
              </a:spcAft>
              <a:buClrTx/>
              <a:buSzTx/>
              <a:buFontTx/>
              <a:buNone/>
              <a:tabLst/>
              <a:defRPr/>
            </a:pPr>
            <a:endParaRPr kumimoji="0" lang="fr-FR" sz="100" b="0" i="0" u="none" strike="noStrike" kern="1200" cap="none" spc="0" normalizeH="0" baseline="0" noProof="0">
              <a:ln>
                <a:noFill/>
              </a:ln>
              <a:solidFill>
                <a:srgbClr val="444492"/>
              </a:solidFill>
              <a:effectLst/>
              <a:uLnTx/>
              <a:uFillTx/>
              <a:latin typeface="Verdana" panose="020B0604030504040204" pitchFamily="34" charset="0"/>
              <a:ea typeface="Verdana" panose="020B0604030504040204" pitchFamily="34" charset="0"/>
              <a:cs typeface="Arial" charset="0"/>
            </a:endParaRPr>
          </a:p>
          <a:p>
            <a:pPr marL="0" marR="0" lvl="0" indent="0" algn="ctr" defTabSz="736549" rtl="0" eaLnBrk="1" fontAlgn="base"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srgbClr val="444492"/>
                </a:solidFill>
                <a:effectLst/>
                <a:uLnTx/>
                <a:uFillTx/>
                <a:latin typeface="Verdana" panose="020B0604030504040204" pitchFamily="34" charset="0"/>
                <a:ea typeface="Verdana" panose="020B0604030504040204" pitchFamily="34" charset="0"/>
                <a:cs typeface="Arial" charset="0"/>
              </a:rPr>
              <a:t>Un émargement sera obligatoire.</a:t>
            </a:r>
            <a:endParaRPr kumimoji="0" lang="fr-FR" sz="700" b="0" i="0" u="none" strike="noStrike" kern="1200" cap="none" spc="0" normalizeH="0" baseline="0" noProof="0">
              <a:ln>
                <a:noFill/>
              </a:ln>
              <a:solidFill>
                <a:srgbClr val="444492"/>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EB6E7D09-5B14-4603-8802-30FD74247CD6}"/>
              </a:ext>
            </a:extLst>
          </p:cNvPr>
          <p:cNvSpPr txBox="1"/>
          <p:nvPr/>
        </p:nvSpPr>
        <p:spPr>
          <a:xfrm>
            <a:off x="11616" y="5204430"/>
            <a:ext cx="5329237" cy="169277"/>
          </a:xfrm>
          <a:prstGeom prst="rect">
            <a:avLst/>
          </a:prstGeom>
          <a:noFill/>
        </p:spPr>
        <p:txBody>
          <a:bodyPr wrap="square">
            <a:spAutoFit/>
          </a:bodyPr>
          <a:lstStyle/>
          <a:p>
            <a:pPr marL="0" marR="0" lvl="0" indent="0" algn="ctr" defTabSz="736549" rtl="0" eaLnBrk="1" fontAlgn="base" latinLnBrk="0" hangingPunct="1">
              <a:lnSpc>
                <a:spcPct val="100000"/>
              </a:lnSpc>
              <a:spcBef>
                <a:spcPts val="0"/>
              </a:spcBef>
              <a:spcAft>
                <a:spcPts val="0"/>
              </a:spcAft>
              <a:buClrTx/>
              <a:buSzTx/>
              <a:buFontTx/>
              <a:buNone/>
              <a:tabLst/>
              <a:defRPr/>
            </a:pPr>
            <a:r>
              <a:rPr kumimoji="0" lang="fr-FR" sz="500" b="0" i="0" u="none" strike="noStrike" kern="1200" cap="none" spc="0" normalizeH="0" baseline="0" noProof="0">
                <a:ln>
                  <a:noFill/>
                </a:ln>
                <a:solidFill>
                  <a:srgbClr val="7A00E6"/>
                </a:solidFill>
                <a:effectLst/>
                <a:uLnTx/>
                <a:uFillTx/>
                <a:latin typeface="Verdana" panose="020B0604030504040204" pitchFamily="34" charset="0"/>
                <a:ea typeface="Verdana" panose="020B0604030504040204" pitchFamily="34" charset="0"/>
                <a:cs typeface="Arial" panose="020B0604020202020204" pitchFamily="34" charset="0"/>
              </a:rPr>
              <a:t>Dans le cadre de la Loi n° 2019-774 du 24 juillet 2019, aucune hospitalité n’est accordée aux étudiants y compris les internes. </a:t>
            </a:r>
          </a:p>
        </p:txBody>
      </p:sp>
      <p:pic>
        <p:nvPicPr>
          <p:cNvPr id="17" name="Image 16">
            <a:extLst>
              <a:ext uri="{FF2B5EF4-FFF2-40B4-BE49-F238E27FC236}">
                <a16:creationId xmlns:a16="http://schemas.microsoft.com/office/drawing/2014/main" id="{7C26BF7D-0EDF-4A1D-AB81-53764A456929}"/>
              </a:ext>
            </a:extLst>
          </p:cNvPr>
          <p:cNvPicPr>
            <a:picLocks noChangeAspect="1"/>
          </p:cNvPicPr>
          <p:nvPr/>
        </p:nvPicPr>
        <p:blipFill>
          <a:blip r:embed="rId2"/>
          <a:stretch>
            <a:fillRect/>
          </a:stretch>
        </p:blipFill>
        <p:spPr>
          <a:xfrm>
            <a:off x="3960883" y="7100631"/>
            <a:ext cx="1080000" cy="283575"/>
          </a:xfrm>
          <a:prstGeom prst="rect">
            <a:avLst/>
          </a:prstGeom>
        </p:spPr>
      </p:pic>
      <p:sp>
        <p:nvSpPr>
          <p:cNvPr id="2" name="Rectangle 1">
            <a:extLst>
              <a:ext uri="{FF2B5EF4-FFF2-40B4-BE49-F238E27FC236}">
                <a16:creationId xmlns:a16="http://schemas.microsoft.com/office/drawing/2014/main" id="{9709EDE7-5F60-07E7-6959-ACD9804ADB31}"/>
              </a:ext>
            </a:extLst>
          </p:cNvPr>
          <p:cNvSpPr/>
          <p:nvPr/>
        </p:nvSpPr>
        <p:spPr>
          <a:xfrm>
            <a:off x="136103" y="7161745"/>
            <a:ext cx="1656080" cy="507318"/>
          </a:xfrm>
          <a:prstGeom prst="rect">
            <a:avLst/>
          </a:prstGeom>
        </p:spPr>
        <p:txBody>
          <a:bodyPr wrap="square">
            <a:spAutoFit/>
          </a:bodyPr>
          <a:lstStyle/>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1"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Sanofi Winthrop Industrie</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S.A. au capital de 463 631 520 euros</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RCS Créteil 775 662 257 </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82 avenue Raspail - 94250 Gentilly</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5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 </a:t>
            </a:r>
            <a:endParaRPr kumimoji="0" lang="fr-FR"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Box 11">
            <a:extLst>
              <a:ext uri="{FF2B5EF4-FFF2-40B4-BE49-F238E27FC236}">
                <a16:creationId xmlns:a16="http://schemas.microsoft.com/office/drawing/2014/main" id="{EB723C9A-5767-0AF1-ACFA-DB81E17662D9}"/>
              </a:ext>
            </a:extLst>
          </p:cNvPr>
          <p:cNvSpPr txBox="1">
            <a:spLocks noChangeArrowheads="1"/>
          </p:cNvSpPr>
          <p:nvPr/>
        </p:nvSpPr>
        <p:spPr bwMode="auto">
          <a:xfrm>
            <a:off x="144339" y="5515285"/>
            <a:ext cx="5033799" cy="173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fr-FR"/>
            </a:defPPr>
            <a:lvl1pPr algn="l" rtl="0" fontAlgn="base">
              <a:spcBef>
                <a:spcPct val="0"/>
              </a:spcBef>
              <a:spcAft>
                <a:spcPct val="0"/>
              </a:spcAft>
              <a:defRPr sz="1400" kern="1200">
                <a:solidFill>
                  <a:schemeClr val="tx1"/>
                </a:solidFill>
                <a:latin typeface="Arial Narrow" pitchFamily="34" charset="0"/>
                <a:ea typeface="+mn-ea"/>
                <a:cs typeface="Arial" charset="0"/>
              </a:defRPr>
            </a:lvl1pPr>
            <a:lvl2pPr marL="457200" algn="l" rtl="0" fontAlgn="base">
              <a:spcBef>
                <a:spcPct val="0"/>
              </a:spcBef>
              <a:spcAft>
                <a:spcPct val="0"/>
              </a:spcAft>
              <a:defRPr sz="1400" kern="1200">
                <a:solidFill>
                  <a:schemeClr val="tx1"/>
                </a:solidFill>
                <a:latin typeface="Arial Narrow" pitchFamily="34" charset="0"/>
                <a:ea typeface="+mn-ea"/>
                <a:cs typeface="Arial" charset="0"/>
              </a:defRPr>
            </a:lvl2pPr>
            <a:lvl3pPr marL="914400" algn="l" rtl="0" fontAlgn="base">
              <a:spcBef>
                <a:spcPct val="0"/>
              </a:spcBef>
              <a:spcAft>
                <a:spcPct val="0"/>
              </a:spcAft>
              <a:defRPr sz="1400" kern="1200">
                <a:solidFill>
                  <a:schemeClr val="tx1"/>
                </a:solidFill>
                <a:latin typeface="Arial Narrow" pitchFamily="34" charset="0"/>
                <a:ea typeface="+mn-ea"/>
                <a:cs typeface="Arial" charset="0"/>
              </a:defRPr>
            </a:lvl3pPr>
            <a:lvl4pPr marL="1371600" algn="l" rtl="0" fontAlgn="base">
              <a:spcBef>
                <a:spcPct val="0"/>
              </a:spcBef>
              <a:spcAft>
                <a:spcPct val="0"/>
              </a:spcAft>
              <a:defRPr sz="1400" kern="1200">
                <a:solidFill>
                  <a:schemeClr val="tx1"/>
                </a:solidFill>
                <a:latin typeface="Arial Narrow" pitchFamily="34" charset="0"/>
                <a:ea typeface="+mn-ea"/>
                <a:cs typeface="Arial" charset="0"/>
              </a:defRPr>
            </a:lvl4pPr>
            <a:lvl5pPr marL="1828800" algn="l" rtl="0" fontAlgn="base">
              <a:spcBef>
                <a:spcPct val="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Les informations vous concernant (vos « Données Personnelles ») c’est-à-dire les données issues d’une relation existante entre Sanofi et vous , les données que vous nous fournissez, les données issues des bases de données professionnelles de tiers pour lesquelles Sanofi dispose de licences d’utilisation, sont traitées sous le contrôle de Sanofi Winthrop Industrie 82 avenue Raspail, 94250 Gentilly (« Sanofi ») conformément à la politique de confidentialité disponible sur le site Sanofi.com/</a:t>
            </a:r>
            <a:r>
              <a:rPr kumimoji="0" lang="fr-FR" sz="500" b="0" i="0" u="none" strike="noStrike" kern="1200" cap="none" spc="0" normalizeH="0" baseline="0" noProof="0" err="1">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fr</a:t>
            </a: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 « Politique de confidentialité d’entreprise de SANOFI pour les professionnels de santé – Sanofi » afin :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 d’organiser et gérer l’évènement auquel vous souhaitez participer ou assister, y compris la gestion de votre participation (inscription, rappels, confirmation, retours post évènement, demandes de renseignements, hospitalité, transparence) ainsi que l’animation durant l’évènement (questions &amp; réponses, quizz) ;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 de permettre à Sanofi, dans le cadre de ses obligations réglementaires de vérifier ou confirmer votre qualité de professionnel de santé et vous autoriser l’accéder à l’évènement ;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Vos Données Personnelles peuvent être communiquées aux sociétés du groupe Sanofi et à des prestataires tiers. En cas de transfert de vos Données Personnelles, y compris en-dehors de l’Espace Economique Européen, Sanofi mettra en œuvre toutes les garanties exigées par la loi afin de préserver la sécurité et l’intégrité de vos Données Personnelles.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Sanofi ne conservera vos Données Personnelles que pour la durée nécessaire à la réalisation des finalités décrites ci-avant, et s’appuie sur différents critères, dont la durée de la relation que nous entretenons avec vous, les obligations légales et règlementaires auxquelles Sanofi est soumise, ce qui est autorisé ou prescrit par le droit applicable, et ce qui est nécessaire à la protection des droits et intérêts de Sanofi.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Vous disposez de plusieurs droits relativement à vos Données Personnelles, dont celui d’accès, de rectification, d’effacement, de limitation et de vous opposer au traitement de vos données, dans les cas prévus par la loi.  Vous pouvez exercer vos droits via le site Sanofi.fr dans la rubrique ‘Vie Privée et Données personnelles’, section ‘Comment nous contacter’. Vous avez également le droit de déposer une réclamation auprès de la Commission Nationale de l’Informatique et des Libertés (CNIL), 3 Place de Fontenoy, 75007 Paris. </a:t>
            </a:r>
          </a:p>
        </p:txBody>
      </p:sp>
      <p:sp>
        <p:nvSpPr>
          <p:cNvPr id="3" name="Rectangle 2">
            <a:extLst>
              <a:ext uri="{FF2B5EF4-FFF2-40B4-BE49-F238E27FC236}">
                <a16:creationId xmlns:a16="http://schemas.microsoft.com/office/drawing/2014/main" id="{5605E2D5-71C4-1454-5DEB-247619A40273}"/>
              </a:ext>
            </a:extLst>
          </p:cNvPr>
          <p:cNvSpPr/>
          <p:nvPr/>
        </p:nvSpPr>
        <p:spPr>
          <a:xfrm>
            <a:off x="323" y="252239"/>
            <a:ext cx="5328000" cy="576000"/>
          </a:xfrm>
          <a:prstGeom prst="rect">
            <a:avLst/>
          </a:prstGeom>
          <a:solidFill>
            <a:srgbClr val="7A0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36549"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Arial" panose="020B0604020202020204" pitchFamily="34" charset="0"/>
              </a:rPr>
              <a:t>SANOFI VOUS PROPOSE DE PARTICIPER </a:t>
            </a:r>
          </a:p>
          <a:p>
            <a:pPr marL="0" marR="0" lvl="0" indent="0" algn="ctr" defTabSz="736549"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Arial" panose="020B0604020202020204" pitchFamily="34" charset="0"/>
              </a:rPr>
              <a:t>À LA RÉUNION SCIENTIFIQUE INTITULÉE :</a:t>
            </a:r>
          </a:p>
        </p:txBody>
      </p:sp>
      <p:sp>
        <p:nvSpPr>
          <p:cNvPr id="5" name="Rectangle 2">
            <a:extLst>
              <a:ext uri="{FF2B5EF4-FFF2-40B4-BE49-F238E27FC236}">
                <a16:creationId xmlns:a16="http://schemas.microsoft.com/office/drawing/2014/main" id="{7F327133-0A2E-800E-EF86-CCE0A87231FA}"/>
              </a:ext>
            </a:extLst>
          </p:cNvPr>
          <p:cNvSpPr>
            <a:spLocks noGrp="1" noChangeArrowheads="1"/>
          </p:cNvSpPr>
          <p:nvPr>
            <p:ph type="ctrTitle"/>
          </p:nvPr>
        </p:nvSpPr>
        <p:spPr>
          <a:xfrm>
            <a:off x="780001" y="940236"/>
            <a:ext cx="3768644" cy="530811"/>
          </a:xfrm>
          <a:noFill/>
        </p:spPr>
        <p:txBody>
          <a:bodyPr>
            <a:noAutofit/>
          </a:bodyPr>
          <a:lstStyle/>
          <a:p>
            <a:pPr eaLnBrk="1" hangingPunct="1"/>
            <a:r>
              <a:rPr lang="fr-FR" sz="2000" dirty="0">
                <a:solidFill>
                  <a:srgbClr val="22004C"/>
                </a:solidFill>
                <a:latin typeface="Verdana"/>
                <a:ea typeface="Verdana"/>
              </a:rPr>
              <a:t>Forum Sanofi en Pédiatrie</a:t>
            </a:r>
          </a:p>
        </p:txBody>
      </p:sp>
    </p:spTree>
    <p:extLst>
      <p:ext uri="{BB962C8B-B14F-4D97-AF65-F5344CB8AC3E}">
        <p14:creationId xmlns:p14="http://schemas.microsoft.com/office/powerpoint/2010/main" val="3300450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B8433-572E-9EE2-16F9-AB34D9EFFDBD}"/>
            </a:ext>
          </a:extLst>
        </p:cNvPr>
        <p:cNvGrpSpPr/>
        <p:nvPr/>
      </p:nvGrpSpPr>
      <p:grpSpPr>
        <a:xfrm>
          <a:off x="0" y="0"/>
          <a:ext cx="0" cy="0"/>
          <a:chOff x="0" y="0"/>
          <a:chExt cx="0" cy="0"/>
        </a:xfrm>
      </p:grpSpPr>
      <p:sp>
        <p:nvSpPr>
          <p:cNvPr id="8" name="Text Box 6">
            <a:extLst>
              <a:ext uri="{FF2B5EF4-FFF2-40B4-BE49-F238E27FC236}">
                <a16:creationId xmlns:a16="http://schemas.microsoft.com/office/drawing/2014/main" id="{52414F17-FACC-F175-C55A-7CA11B0AA565}"/>
              </a:ext>
            </a:extLst>
          </p:cNvPr>
          <p:cNvSpPr>
            <a:spLocks noChangeArrowheads="1"/>
          </p:cNvSpPr>
          <p:nvPr/>
        </p:nvSpPr>
        <p:spPr bwMode="auto">
          <a:xfrm>
            <a:off x="-81142" y="1665753"/>
            <a:ext cx="5486261" cy="3006285"/>
          </a:xfrm>
          <a:prstGeom prst="roundRect">
            <a:avLst>
              <a:gd name="adj" fmla="val 16667"/>
            </a:avLst>
          </a:prstGeom>
          <a:noFill/>
        </p:spPr>
        <p:txBody>
          <a:bodyPr wrap="square" lIns="91440" tIns="45720" rIns="91440" bIns="45720" rtlCol="0" anchor="t">
            <a:spAutoFit/>
          </a:bodyPr>
          <a:lstStyle>
            <a:lvl1pPr defTabSz="1041400">
              <a:spcBef>
                <a:spcPct val="20000"/>
              </a:spcBef>
              <a:defRPr sz="1400" b="1">
                <a:solidFill>
                  <a:schemeClr val="accent1"/>
                </a:solidFill>
                <a:latin typeface="Arial" charset="0"/>
                <a:cs typeface="Arial" charset="0"/>
              </a:defRPr>
            </a:lvl1pPr>
            <a:lvl2pPr marL="742950" indent="-285750" defTabSz="1041400">
              <a:lnSpc>
                <a:spcPct val="90000"/>
              </a:lnSpc>
              <a:spcBef>
                <a:spcPct val="40000"/>
              </a:spcBef>
              <a:spcAft>
                <a:spcPct val="60000"/>
              </a:spcAft>
              <a:defRPr sz="1100">
                <a:solidFill>
                  <a:schemeClr val="tx1"/>
                </a:solidFill>
                <a:latin typeface="Arial Narrow" pitchFamily="34" charset="0"/>
                <a:cs typeface="Arial" charset="0"/>
              </a:defRPr>
            </a:lvl2pPr>
            <a:lvl3pPr marL="1143000" indent="-228600" defTabSz="1041400">
              <a:spcBef>
                <a:spcPct val="20000"/>
              </a:spcBef>
              <a:buChar char="•"/>
              <a:defRPr sz="1100">
                <a:solidFill>
                  <a:schemeClr val="tx1"/>
                </a:solidFill>
                <a:latin typeface="Arial Narrow" pitchFamily="34" charset="0"/>
                <a:cs typeface="Arial" charset="0"/>
              </a:defRPr>
            </a:lvl3pPr>
            <a:lvl4pPr marL="1600200" indent="-228600" defTabSz="1041400">
              <a:spcBef>
                <a:spcPct val="20000"/>
              </a:spcBef>
              <a:buChar char="–"/>
              <a:defRPr sz="1100">
                <a:solidFill>
                  <a:schemeClr val="tx1"/>
                </a:solidFill>
                <a:latin typeface="Arial Narrow" pitchFamily="34" charset="0"/>
                <a:cs typeface="Arial" charset="0"/>
              </a:defRPr>
            </a:lvl4pPr>
            <a:lvl5pPr marL="2057400" indent="-228600" defTabSz="1041400">
              <a:spcBef>
                <a:spcPct val="20000"/>
              </a:spcBef>
              <a:buChar char="»"/>
              <a:defRPr sz="2300">
                <a:solidFill>
                  <a:schemeClr val="tx1"/>
                </a:solidFill>
                <a:latin typeface="Arial" charset="0"/>
                <a:cs typeface="Arial" charset="0"/>
              </a:defRPr>
            </a:lvl5pPr>
            <a:lvl6pPr marL="2514600" indent="-228600" defTabSz="1041400" fontAlgn="base">
              <a:spcBef>
                <a:spcPct val="20000"/>
              </a:spcBef>
              <a:spcAft>
                <a:spcPct val="0"/>
              </a:spcAft>
              <a:buChar char="»"/>
              <a:defRPr sz="2300">
                <a:solidFill>
                  <a:schemeClr val="tx1"/>
                </a:solidFill>
                <a:latin typeface="Arial" charset="0"/>
                <a:cs typeface="Arial" charset="0"/>
              </a:defRPr>
            </a:lvl6pPr>
            <a:lvl7pPr marL="2971800" indent="-228600" defTabSz="1041400" fontAlgn="base">
              <a:spcBef>
                <a:spcPct val="20000"/>
              </a:spcBef>
              <a:spcAft>
                <a:spcPct val="0"/>
              </a:spcAft>
              <a:buChar char="»"/>
              <a:defRPr sz="2300">
                <a:solidFill>
                  <a:schemeClr val="tx1"/>
                </a:solidFill>
                <a:latin typeface="Arial" charset="0"/>
                <a:cs typeface="Arial" charset="0"/>
              </a:defRPr>
            </a:lvl7pPr>
            <a:lvl8pPr marL="3429000" indent="-228600" defTabSz="1041400" fontAlgn="base">
              <a:spcBef>
                <a:spcPct val="20000"/>
              </a:spcBef>
              <a:spcAft>
                <a:spcPct val="0"/>
              </a:spcAft>
              <a:buChar char="»"/>
              <a:defRPr sz="2300">
                <a:solidFill>
                  <a:schemeClr val="tx1"/>
                </a:solidFill>
                <a:latin typeface="Arial" charset="0"/>
                <a:cs typeface="Arial" charset="0"/>
              </a:defRPr>
            </a:lvl8pPr>
            <a:lvl9pPr marL="3886200" indent="-228600" defTabSz="1041400" fontAlgn="base">
              <a:spcBef>
                <a:spcPct val="20000"/>
              </a:spcBef>
              <a:spcAft>
                <a:spcPct val="0"/>
              </a:spcAft>
              <a:buChar char="»"/>
              <a:defRPr sz="2300">
                <a:solidFill>
                  <a:schemeClr val="tx1"/>
                </a:solidFill>
                <a:latin typeface="Arial" charset="0"/>
                <a:cs typeface="Arial" charset="0"/>
              </a:defRPr>
            </a:lvl9pPr>
          </a:lstStyle>
          <a:p>
            <a:pPr marL="723900" indent="-723900" defTabSz="1435100">
              <a:lnSpc>
                <a:spcPct val="150000"/>
              </a:lnSpc>
              <a:defRPr/>
            </a:pPr>
            <a:r>
              <a:rPr lang="fr-FR" altLang="fr-FR" sz="1200" dirty="0">
                <a:solidFill>
                  <a:srgbClr val="7A01E6"/>
                </a:solidFill>
                <a:latin typeface="Verdana"/>
                <a:ea typeface="Verdana"/>
                <a:cs typeface="Arial"/>
              </a:rPr>
              <a:t>21</a:t>
            </a:r>
            <a:r>
              <a:rPr kumimoji="0" lang="fr-FR" altLang="fr-FR" sz="1200" b="1" i="0" u="none" strike="noStrike" kern="1200" cap="none" spc="0" normalizeH="0" baseline="0" noProof="0" dirty="0">
                <a:ln>
                  <a:noFill/>
                </a:ln>
                <a:solidFill>
                  <a:srgbClr val="7A01E6"/>
                </a:solidFill>
                <a:effectLst/>
                <a:uLnTx/>
                <a:uFillTx/>
                <a:latin typeface="Verdana"/>
                <a:ea typeface="Verdana"/>
                <a:cs typeface="Arial"/>
              </a:rPr>
              <a:t>h40</a:t>
            </a:r>
            <a:r>
              <a:rPr lang="fr-FR" altLang="fr-FR" sz="1200" dirty="0">
                <a:solidFill>
                  <a:srgbClr val="22004C"/>
                </a:solidFill>
                <a:latin typeface="Verdana"/>
                <a:ea typeface="Verdana"/>
                <a:cs typeface="Arial"/>
              </a:rPr>
              <a:t>   Actualités dans la prévention des bronchiolites à VRS</a:t>
            </a:r>
            <a:r>
              <a:rPr lang="fr-FR" altLang="fr-FR" sz="1200" dirty="0">
                <a:solidFill>
                  <a:srgbClr val="1E034A"/>
                </a:solidFill>
                <a:latin typeface="Verdana"/>
                <a:ea typeface="Verdana"/>
                <a:cs typeface="Arial"/>
              </a:rPr>
              <a:t> </a:t>
            </a:r>
            <a:endParaRPr lang="fr-FR" altLang="fr-FR" sz="1200" dirty="0">
              <a:solidFill>
                <a:prstClr val="black">
                  <a:lumMod val="95000"/>
                  <a:lumOff val="5000"/>
                </a:prstClr>
              </a:solidFill>
              <a:latin typeface="Verdana"/>
              <a:ea typeface="Verdana"/>
              <a:cs typeface="Arial"/>
            </a:endParaRPr>
          </a:p>
          <a:p>
            <a:pPr marL="723900" indent="-7938" defTabSz="1435100">
              <a:lnSpc>
                <a:spcPct val="150000"/>
              </a:lnSpc>
              <a:defRPr/>
            </a:pP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Dr </a:t>
            </a:r>
            <a:r>
              <a:rPr lang="fr-FR" altLang="fr-FR" sz="1100" b="0" dirty="0">
                <a:solidFill>
                  <a:prstClr val="black">
                    <a:lumMod val="95000"/>
                    <a:lumOff val="5000"/>
                  </a:prstClr>
                </a:solidFill>
                <a:latin typeface="Verdana"/>
                <a:ea typeface="Verdana"/>
                <a:cs typeface="Arial"/>
              </a:rPr>
              <a:t>Marion FAVIER, Pédiatre infectiologue, CHU de Bordeaux</a:t>
            </a:r>
            <a:endParaRPr lang="fr-FR" altLang="fr-FR" sz="1100" b="1" i="0" u="none" strike="noStrike" kern="1200" cap="none" spc="0" normalizeH="0" baseline="0" noProof="0" dirty="0">
              <a:ln>
                <a:noFill/>
              </a:ln>
              <a:solidFill>
                <a:prstClr val="black">
                  <a:lumMod val="95000"/>
                  <a:lumOff val="5000"/>
                </a:prstClr>
              </a:solidFill>
              <a:effectLst/>
              <a:uLnTx/>
              <a:uFillTx/>
              <a:latin typeface="Verdana"/>
              <a:ea typeface="Verdana"/>
              <a:cs typeface="Arial"/>
            </a:endParaRPr>
          </a:p>
          <a:p>
            <a:pPr marL="723900" indent="-723900" defTabSz="1435100">
              <a:lnSpc>
                <a:spcPct val="150000"/>
              </a:lnSpc>
              <a:defRPr/>
            </a:pPr>
            <a:r>
              <a:rPr lang="fr-FR" altLang="fr-FR" sz="1200" dirty="0">
                <a:solidFill>
                  <a:srgbClr val="7A01E6"/>
                </a:solidFill>
                <a:latin typeface="Verdana"/>
                <a:ea typeface="Verdana"/>
                <a:cs typeface="Arial"/>
              </a:rPr>
              <a:t>22</a:t>
            </a:r>
            <a:r>
              <a:rPr kumimoji="0" lang="fr-FR" altLang="fr-FR" sz="1200" b="1" i="0" u="none" strike="noStrike" kern="1200" cap="none" spc="0" normalizeH="0" baseline="0" noProof="0" dirty="0">
                <a:ln>
                  <a:noFill/>
                </a:ln>
                <a:solidFill>
                  <a:srgbClr val="7A01E6"/>
                </a:solidFill>
                <a:effectLst/>
                <a:uLnTx/>
                <a:uFillTx/>
                <a:latin typeface="Verdana"/>
                <a:ea typeface="Verdana"/>
                <a:cs typeface="Arial"/>
              </a:rPr>
              <a:t>h00</a:t>
            </a:r>
            <a:r>
              <a:rPr kumimoji="0" lang="fr-FR" altLang="fr-FR" sz="1200" b="1" i="0" u="none" strike="noStrike" kern="1200" cap="none" spc="0" normalizeH="0" baseline="0" noProof="0" dirty="0">
                <a:ln>
                  <a:noFill/>
                </a:ln>
                <a:solidFill>
                  <a:srgbClr val="22004C"/>
                </a:solidFill>
                <a:effectLst/>
                <a:uLnTx/>
                <a:uFillTx/>
                <a:latin typeface="Verdana"/>
                <a:ea typeface="Verdana"/>
                <a:cs typeface="Arial"/>
              </a:rPr>
              <a:t> </a:t>
            </a:r>
            <a:r>
              <a:rPr lang="fr-FR" altLang="fr-FR" sz="1200" dirty="0">
                <a:solidFill>
                  <a:srgbClr val="22004C"/>
                </a:solidFill>
                <a:latin typeface="Verdana"/>
                <a:ea typeface="Verdana"/>
                <a:cs typeface="Arial"/>
              </a:rPr>
              <a:t>  Le Calendrier Vaccinal 2025</a:t>
            </a:r>
            <a:endParaRPr lang="fr-FR" altLang="fr-FR" sz="1200" b="0" dirty="0">
              <a:solidFill>
                <a:srgbClr val="0D0D0D"/>
              </a:solidFill>
              <a:latin typeface="Verdana" panose="020B0604030504040204" pitchFamily="34" charset="0"/>
              <a:ea typeface="Verdana" panose="020B0604030504040204" pitchFamily="34" charset="0"/>
              <a:cs typeface="Arial" panose="020B0604020202020204" pitchFamily="34" charset="0"/>
            </a:endParaRPr>
          </a:p>
          <a:p>
            <a:pPr marL="723900" indent="-7938" defTabSz="1435100">
              <a:lnSpc>
                <a:spcPct val="150000"/>
              </a:lnSpc>
              <a:defRPr/>
            </a:pPr>
            <a:r>
              <a:rPr lang="fr-FR" altLang="fr-FR" sz="1100" b="0" dirty="0">
                <a:solidFill>
                  <a:prstClr val="black">
                    <a:lumMod val="95000"/>
                    <a:lumOff val="5000"/>
                  </a:prstClr>
                </a:solidFill>
                <a:latin typeface="Verdana"/>
                <a:ea typeface="Verdana"/>
                <a:cs typeface="Arial"/>
              </a:rPr>
              <a:t>Dr</a:t>
            </a:r>
            <a:r>
              <a:rPr kumimoji="0" lang="fr-FR" altLang="fr-FR" sz="1100" b="0" i="0" u="none" strike="noStrike" kern="1200" cap="none" spc="0" normalizeH="0" baseline="0" noProof="0" dirty="0">
                <a:ln>
                  <a:noFill/>
                </a:ln>
                <a:solidFill>
                  <a:prstClr val="black">
                    <a:lumMod val="95000"/>
                    <a:lumOff val="5000"/>
                  </a:prstClr>
                </a:solidFill>
                <a:effectLst/>
                <a:uLnTx/>
                <a:uFillTx/>
                <a:latin typeface="Verdana"/>
                <a:ea typeface="Verdana"/>
                <a:cs typeface="Arial"/>
              </a:rPr>
              <a:t> </a:t>
            </a:r>
            <a:r>
              <a:rPr lang="fr-FR" altLang="fr-FR" sz="1100" b="0" dirty="0">
                <a:solidFill>
                  <a:prstClr val="black">
                    <a:lumMod val="95000"/>
                    <a:lumOff val="5000"/>
                  </a:prstClr>
                </a:solidFill>
                <a:latin typeface="Verdana"/>
                <a:ea typeface="Verdana"/>
                <a:cs typeface="Arial"/>
              </a:rPr>
              <a:t>Aurélie GARRAFFO, Pédiatre Infectiologue, Le Bouscat</a:t>
            </a:r>
            <a:endParaRPr lang="fr-FR" altLang="fr-FR" sz="1100" b="0" i="0" u="none" strike="noStrike" kern="1200" cap="none" spc="0" normalizeH="0" baseline="0" noProof="0" dirty="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Arial" panose="020B0604020202020204" pitchFamily="34" charset="0"/>
            </a:endParaRPr>
          </a:p>
          <a:p>
            <a:pPr marL="723900" indent="-723900" defTabSz="1435100">
              <a:lnSpc>
                <a:spcPct val="150000"/>
              </a:lnSpc>
              <a:defRPr/>
            </a:pPr>
            <a:r>
              <a:rPr lang="fr-FR" altLang="fr-FR" sz="1200" dirty="0">
                <a:solidFill>
                  <a:srgbClr val="7A01E6"/>
                </a:solidFill>
                <a:latin typeface="Verdana"/>
                <a:ea typeface="Verdana"/>
                <a:cs typeface="Arial"/>
              </a:rPr>
              <a:t>22</a:t>
            </a:r>
            <a:r>
              <a:rPr kumimoji="0" lang="fr-FR" altLang="fr-FR" sz="1200" b="1" i="0" u="none" strike="noStrike" kern="1200" cap="none" spc="0" normalizeH="0" baseline="0" noProof="0" dirty="0">
                <a:ln>
                  <a:noFill/>
                </a:ln>
                <a:solidFill>
                  <a:srgbClr val="7A01E6"/>
                </a:solidFill>
                <a:effectLst/>
                <a:uLnTx/>
                <a:uFillTx/>
                <a:latin typeface="Verdana"/>
                <a:ea typeface="Verdana"/>
                <a:cs typeface="Arial"/>
              </a:rPr>
              <a:t>h20</a:t>
            </a:r>
            <a:r>
              <a:rPr kumimoji="0" lang="fr-FR" altLang="fr-FR" sz="1200" b="1" i="0" u="none" strike="noStrike" kern="1200" cap="none" spc="0" normalizeH="0" baseline="0" noProof="0" dirty="0">
                <a:ln>
                  <a:noFill/>
                </a:ln>
                <a:solidFill>
                  <a:srgbClr val="22004C"/>
                </a:solidFill>
                <a:effectLst/>
                <a:uLnTx/>
                <a:uFillTx/>
                <a:latin typeface="Verdana"/>
                <a:ea typeface="Verdana"/>
                <a:cs typeface="Arial"/>
              </a:rPr>
              <a:t> </a:t>
            </a:r>
            <a:r>
              <a:rPr lang="fr-FR" altLang="fr-FR" sz="1200" dirty="0">
                <a:solidFill>
                  <a:srgbClr val="22004C"/>
                </a:solidFill>
                <a:latin typeface="Verdana"/>
                <a:ea typeface="Verdana"/>
                <a:cs typeface="Arial"/>
              </a:rPr>
              <a:t>  L'ASMD ou maladie de Niemann Pick, un diagnostic à ne pas </a:t>
            </a:r>
            <a:r>
              <a:rPr lang="fr-FR" altLang="fr-FR" sz="1200" dirty="0" err="1">
                <a:solidFill>
                  <a:srgbClr val="22004C"/>
                </a:solidFill>
                <a:latin typeface="Verdana"/>
                <a:ea typeface="Verdana"/>
                <a:cs typeface="Arial"/>
              </a:rPr>
              <a:t>RATEr</a:t>
            </a:r>
            <a:r>
              <a:rPr lang="fr-FR" altLang="fr-FR" sz="1200" dirty="0">
                <a:solidFill>
                  <a:srgbClr val="22004C"/>
                </a:solidFill>
                <a:latin typeface="Verdana"/>
                <a:ea typeface="Verdana"/>
                <a:cs typeface="Arial"/>
              </a:rPr>
              <a:t> </a:t>
            </a:r>
            <a:endParaRPr lang="fr-FR" altLang="fr-FR" sz="1200" dirty="0">
              <a:solidFill>
                <a:srgbClr val="1E034A"/>
              </a:solidFill>
              <a:latin typeface="Verdana"/>
              <a:ea typeface="Verdana"/>
              <a:cs typeface="Arial"/>
            </a:endParaRPr>
          </a:p>
          <a:p>
            <a:pPr marL="723900" indent="-723900" defTabSz="1435100">
              <a:lnSpc>
                <a:spcPct val="150000"/>
              </a:lnSpc>
              <a:defRPr/>
            </a:pPr>
            <a:r>
              <a:rPr lang="fr-FR" altLang="fr-FR" sz="1200" b="0" dirty="0">
                <a:solidFill>
                  <a:srgbClr val="1E034A"/>
                </a:solidFill>
                <a:latin typeface="Verdana"/>
                <a:ea typeface="Verdana"/>
                <a:cs typeface="Arial"/>
              </a:rPr>
              <a:t>	</a:t>
            </a:r>
            <a:r>
              <a:rPr lang="fr-FR" altLang="fr-FR" sz="1200" b="0" dirty="0">
                <a:solidFill>
                  <a:prstClr val="black">
                    <a:lumMod val="95000"/>
                    <a:lumOff val="5000"/>
                  </a:prstClr>
                </a:solidFill>
                <a:latin typeface="Verdana"/>
                <a:ea typeface="Verdana"/>
                <a:cs typeface="Arial"/>
              </a:rPr>
              <a:t>Pr Didier LACOMBE, Généticien, CHU de Bordeaux</a:t>
            </a:r>
            <a:endParaRPr lang="fr-FR" altLang="fr-FR" sz="1200" b="0" dirty="0">
              <a:solidFill>
                <a:prstClr val="black">
                  <a:lumMod val="95000"/>
                  <a:lumOff val="5000"/>
                </a:prstClr>
              </a:solidFill>
              <a:latin typeface="Verdana" panose="020B0604030504040204" pitchFamily="34" charset="0"/>
              <a:ea typeface="Verdana" panose="020B0604030504040204" pitchFamily="34" charset="0"/>
              <a:cs typeface="Arial" panose="020B0604020202020204" pitchFamily="34" charset="0"/>
            </a:endParaRPr>
          </a:p>
          <a:p>
            <a:pPr marL="803275" indent="-803275" defTabSz="1435100">
              <a:lnSpc>
                <a:spcPct val="150000"/>
              </a:lnSpc>
              <a:defRPr/>
            </a:pPr>
            <a:r>
              <a:rPr lang="fr-FR" altLang="fr-FR" sz="1200" dirty="0">
                <a:solidFill>
                  <a:srgbClr val="7A01E6"/>
                </a:solidFill>
                <a:latin typeface="Verdana"/>
                <a:ea typeface="Verdana"/>
                <a:cs typeface="Arial"/>
              </a:rPr>
              <a:t>22</a:t>
            </a:r>
            <a:r>
              <a:rPr kumimoji="0" lang="fr-FR" altLang="fr-FR" sz="1200" b="1" i="0" u="none" strike="noStrike" kern="1200" cap="none" spc="0" normalizeH="0" baseline="0" noProof="0" dirty="0">
                <a:ln>
                  <a:noFill/>
                </a:ln>
                <a:solidFill>
                  <a:srgbClr val="7A01E6"/>
                </a:solidFill>
                <a:effectLst/>
                <a:uLnTx/>
                <a:uFillTx/>
                <a:latin typeface="Verdana"/>
                <a:ea typeface="Verdana"/>
                <a:cs typeface="Arial"/>
              </a:rPr>
              <a:t>h40</a:t>
            </a:r>
            <a:r>
              <a:rPr kumimoji="0" lang="fr-FR" altLang="fr-FR" sz="1200" b="1" i="0" u="none" strike="noStrike" kern="1200" cap="none" spc="0" normalizeH="0" baseline="0" noProof="0" dirty="0">
                <a:ln>
                  <a:noFill/>
                </a:ln>
                <a:solidFill>
                  <a:srgbClr val="22004C"/>
                </a:solidFill>
                <a:effectLst/>
                <a:uLnTx/>
                <a:uFillTx/>
                <a:latin typeface="Verdana"/>
                <a:ea typeface="Verdana"/>
                <a:cs typeface="Arial"/>
              </a:rPr>
              <a:t> </a:t>
            </a:r>
            <a:r>
              <a:rPr lang="fr-FR" altLang="fr-FR" sz="1200" dirty="0">
                <a:solidFill>
                  <a:srgbClr val="22004C"/>
                </a:solidFill>
                <a:latin typeface="Verdana"/>
                <a:ea typeface="Verdana"/>
                <a:cs typeface="Arial"/>
              </a:rPr>
              <a:t>  </a:t>
            </a:r>
            <a:r>
              <a:rPr lang="fr-FR" altLang="fr-FR" sz="1200" dirty="0">
                <a:solidFill>
                  <a:srgbClr val="1E034A"/>
                </a:solidFill>
                <a:latin typeface="Verdana"/>
                <a:ea typeface="Verdana"/>
                <a:cs typeface="Arial"/>
              </a:rPr>
              <a:t>Conclusion &amp; fin de réunion</a:t>
            </a:r>
            <a:endParaRPr lang="fr-FR" altLang="fr-FR" sz="1200" b="1" i="0" u="none" strike="noStrike" kern="1200" cap="none" spc="0" normalizeH="0" baseline="0" noProof="0" dirty="0">
              <a:ln>
                <a:noFill/>
              </a:ln>
              <a:solidFill>
                <a:srgbClr val="1E034A"/>
              </a:solidFill>
              <a:effectLst/>
              <a:uLnTx/>
              <a:uFillTx/>
              <a:latin typeface="Verdana"/>
              <a:ea typeface="Verdana"/>
              <a:cs typeface="Arial"/>
            </a:endParaRPr>
          </a:p>
        </p:txBody>
      </p:sp>
      <p:cxnSp>
        <p:nvCxnSpPr>
          <p:cNvPr id="9" name="Connecteur droit 8">
            <a:extLst>
              <a:ext uri="{FF2B5EF4-FFF2-40B4-BE49-F238E27FC236}">
                <a16:creationId xmlns:a16="http://schemas.microsoft.com/office/drawing/2014/main" id="{CCB09F9A-E0B9-F166-8102-27AB51A485E0}"/>
              </a:ext>
            </a:extLst>
          </p:cNvPr>
          <p:cNvCxnSpPr>
            <a:cxnSpLocks/>
          </p:cNvCxnSpPr>
          <p:nvPr/>
        </p:nvCxnSpPr>
        <p:spPr>
          <a:xfrm>
            <a:off x="776916" y="1889759"/>
            <a:ext cx="0" cy="2634827"/>
          </a:xfrm>
          <a:prstGeom prst="line">
            <a:avLst/>
          </a:prstGeom>
          <a:solidFill>
            <a:srgbClr val="8D00A7"/>
          </a:solidFill>
          <a:ln w="9525">
            <a:solidFill>
              <a:srgbClr val="7A00E6"/>
            </a:solidFill>
          </a:ln>
        </p:spPr>
        <p:style>
          <a:lnRef idx="1">
            <a:schemeClr val="accent1"/>
          </a:lnRef>
          <a:fillRef idx="0">
            <a:schemeClr val="accent1"/>
          </a:fillRef>
          <a:effectRef idx="0">
            <a:schemeClr val="accent1"/>
          </a:effectRef>
          <a:fontRef idx="minor">
            <a:schemeClr val="tx1"/>
          </a:fontRef>
        </p:style>
      </p:cxnSp>
      <p:sp>
        <p:nvSpPr>
          <p:cNvPr id="11" name="ZoneTexte 1">
            <a:extLst>
              <a:ext uri="{FF2B5EF4-FFF2-40B4-BE49-F238E27FC236}">
                <a16:creationId xmlns:a16="http://schemas.microsoft.com/office/drawing/2014/main" id="{EA992273-C4E4-8FF5-5384-2D29C209DD9E}"/>
              </a:ext>
            </a:extLst>
          </p:cNvPr>
          <p:cNvSpPr txBox="1">
            <a:spLocks noChangeArrowheads="1"/>
          </p:cNvSpPr>
          <p:nvPr/>
        </p:nvSpPr>
        <p:spPr bwMode="auto">
          <a:xfrm>
            <a:off x="159336" y="5168763"/>
            <a:ext cx="503379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Narrow" pitchFamily="34" charset="0"/>
                <a:cs typeface="Arial" charset="0"/>
              </a:defRPr>
            </a:lvl1pPr>
            <a:lvl2pPr marL="742950" indent="-285750" eaLnBrk="0" hangingPunct="0">
              <a:defRPr sz="1400">
                <a:solidFill>
                  <a:schemeClr val="tx1"/>
                </a:solidFill>
                <a:latin typeface="Arial Narrow" pitchFamily="34" charset="0"/>
                <a:cs typeface="Arial" charset="0"/>
              </a:defRPr>
            </a:lvl2pPr>
            <a:lvl3pPr marL="1143000" indent="-228600" eaLnBrk="0" hangingPunct="0">
              <a:defRPr sz="1400">
                <a:solidFill>
                  <a:schemeClr val="tx1"/>
                </a:solidFill>
                <a:latin typeface="Arial Narrow" pitchFamily="34" charset="0"/>
                <a:cs typeface="Arial" charset="0"/>
              </a:defRPr>
            </a:lvl3pPr>
            <a:lvl4pPr marL="1600200" indent="-228600" eaLnBrk="0" hangingPunct="0">
              <a:defRPr sz="1400">
                <a:solidFill>
                  <a:schemeClr val="tx1"/>
                </a:solidFill>
                <a:latin typeface="Arial Narrow" pitchFamily="34" charset="0"/>
                <a:cs typeface="Arial" charset="0"/>
              </a:defRPr>
            </a:lvl4pPr>
            <a:lvl5pPr marL="2057400" indent="-228600" eaLnBrk="0" hangingPunct="0">
              <a:defRPr sz="1400">
                <a:solidFill>
                  <a:schemeClr val="tx1"/>
                </a:solidFill>
                <a:latin typeface="Arial Narrow" pitchFamily="34" charset="0"/>
                <a:cs typeface="Arial" charset="0"/>
              </a:defRPr>
            </a:lvl5pPr>
            <a:lvl6pPr marL="2514600" indent="-228600" eaLnBrk="0" fontAlgn="base" hangingPunct="0">
              <a:spcBef>
                <a:spcPct val="50000"/>
              </a:spcBef>
              <a:spcAft>
                <a:spcPct val="0"/>
              </a:spcAft>
              <a:defRPr sz="1400">
                <a:solidFill>
                  <a:schemeClr val="tx1"/>
                </a:solidFill>
                <a:latin typeface="Arial Narrow" pitchFamily="34" charset="0"/>
                <a:cs typeface="Arial" charset="0"/>
              </a:defRPr>
            </a:lvl6pPr>
            <a:lvl7pPr marL="2971800" indent="-228600" eaLnBrk="0" fontAlgn="base" hangingPunct="0">
              <a:spcBef>
                <a:spcPct val="50000"/>
              </a:spcBef>
              <a:spcAft>
                <a:spcPct val="0"/>
              </a:spcAft>
              <a:defRPr sz="1400">
                <a:solidFill>
                  <a:schemeClr val="tx1"/>
                </a:solidFill>
                <a:latin typeface="Arial Narrow" pitchFamily="34" charset="0"/>
                <a:cs typeface="Arial" charset="0"/>
              </a:defRPr>
            </a:lvl7pPr>
            <a:lvl8pPr marL="3429000" indent="-228600" eaLnBrk="0" fontAlgn="base" hangingPunct="0">
              <a:spcBef>
                <a:spcPct val="50000"/>
              </a:spcBef>
              <a:spcAft>
                <a:spcPct val="0"/>
              </a:spcAft>
              <a:defRPr sz="1400">
                <a:solidFill>
                  <a:schemeClr val="tx1"/>
                </a:solidFill>
                <a:latin typeface="Arial Narrow" pitchFamily="34" charset="0"/>
                <a:cs typeface="Arial" charset="0"/>
              </a:defRPr>
            </a:lvl8pPr>
            <a:lvl9pPr marL="3886200" indent="-228600" eaLnBrk="0" fontAlgn="base" hangingPunct="0">
              <a:spcBef>
                <a:spcPct val="50000"/>
              </a:spcBef>
              <a:spcAft>
                <a:spcPct val="0"/>
              </a:spcAft>
              <a:defRPr sz="1400">
                <a:solidFill>
                  <a:schemeClr val="tx1"/>
                </a:solidFill>
                <a:latin typeface="Arial Narrow" pitchFamily="34" charset="0"/>
                <a:cs typeface="Arial" charset="0"/>
              </a:defRPr>
            </a:lvl9pPr>
          </a:lstStyle>
          <a:p>
            <a:pPr marL="0" marR="0" lvl="0" indent="0" algn="just" defTabSz="736549" rtl="0" eaLnBrk="1" fontAlgn="auto" latinLnBrk="0" hangingPunct="1">
              <a:lnSpc>
                <a:spcPct val="100000"/>
              </a:lnSpc>
              <a:spcBef>
                <a:spcPts val="0"/>
              </a:spcBef>
              <a:spcAft>
                <a:spcPts val="0"/>
              </a:spcAft>
              <a:buClrTx/>
              <a:buSzTx/>
              <a:buFontTx/>
              <a:buNone/>
              <a:tabLst/>
              <a:defRPr/>
            </a:pPr>
            <a:r>
              <a:rPr kumimoji="0" lang="fr-FR" sz="500" b="0" i="0" u="none" strike="noStrike" kern="1200" cap="none" spc="0" normalizeH="0" baseline="0" noProof="0" dirty="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Arial" charset="0"/>
              </a:rPr>
              <a:t>Conformément aux dispositions légales et réglementaires en matière de transparence, Sanofi rendra publics les montants des frais pris en charge dans le cadre de la réalisation de cette manifestation, selon les modalités fixées par la réglementation sur la Transparence des liens d’intérêt.</a:t>
            </a:r>
          </a:p>
        </p:txBody>
      </p:sp>
      <p:sp>
        <p:nvSpPr>
          <p:cNvPr id="14" name="ZoneTexte 13">
            <a:extLst>
              <a:ext uri="{FF2B5EF4-FFF2-40B4-BE49-F238E27FC236}">
                <a16:creationId xmlns:a16="http://schemas.microsoft.com/office/drawing/2014/main" id="{1ED8CB7C-2C2E-D284-67FA-4C3307BC9A61}"/>
              </a:ext>
            </a:extLst>
          </p:cNvPr>
          <p:cNvSpPr txBox="1"/>
          <p:nvPr/>
        </p:nvSpPr>
        <p:spPr>
          <a:xfrm>
            <a:off x="323" y="4920989"/>
            <a:ext cx="5259066" cy="200055"/>
          </a:xfrm>
          <a:prstGeom prst="rect">
            <a:avLst/>
          </a:prstGeom>
          <a:noFill/>
        </p:spPr>
        <p:txBody>
          <a:bodyPr wrap="square" rtlCol="0">
            <a:spAutoFit/>
          </a:bodyPr>
          <a:lstStyle/>
          <a:p>
            <a:pPr marL="0" marR="0" lvl="0" indent="0" algn="ctr" defTabSz="736549" rtl="0" eaLnBrk="1" fontAlgn="base" latinLnBrk="0" hangingPunct="1">
              <a:lnSpc>
                <a:spcPct val="100000"/>
              </a:lnSpc>
              <a:spcBef>
                <a:spcPts val="0"/>
              </a:spcBef>
              <a:spcAft>
                <a:spcPts val="0"/>
              </a:spcAft>
              <a:buClrTx/>
              <a:buSzTx/>
              <a:buFontTx/>
              <a:buNone/>
              <a:tabLst/>
              <a:defRPr/>
            </a:pPr>
            <a:endParaRPr kumimoji="0" lang="fr-FR" sz="100" b="0" i="0" u="none" strike="noStrike" kern="1200" cap="none" spc="0" normalizeH="0" baseline="0" noProof="0">
              <a:ln>
                <a:noFill/>
              </a:ln>
              <a:solidFill>
                <a:srgbClr val="444492"/>
              </a:solidFill>
              <a:effectLst/>
              <a:uLnTx/>
              <a:uFillTx/>
              <a:latin typeface="Verdana" panose="020B0604030504040204" pitchFamily="34" charset="0"/>
              <a:ea typeface="Verdana" panose="020B0604030504040204" pitchFamily="34" charset="0"/>
              <a:cs typeface="Arial" charset="0"/>
            </a:endParaRPr>
          </a:p>
          <a:p>
            <a:pPr marL="0" marR="0" lvl="0" indent="0" algn="ctr" defTabSz="736549" rtl="0" eaLnBrk="1" fontAlgn="base"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srgbClr val="444492"/>
                </a:solidFill>
                <a:effectLst/>
                <a:uLnTx/>
                <a:uFillTx/>
                <a:latin typeface="Verdana" panose="020B0604030504040204" pitchFamily="34" charset="0"/>
                <a:ea typeface="Verdana" panose="020B0604030504040204" pitchFamily="34" charset="0"/>
                <a:cs typeface="Arial" charset="0"/>
              </a:rPr>
              <a:t>Un émargement sera obligatoire.</a:t>
            </a:r>
            <a:endParaRPr kumimoji="0" lang="fr-FR" sz="700" b="0" i="0" u="none" strike="noStrike" kern="1200" cap="none" spc="0" normalizeH="0" baseline="0" noProof="0">
              <a:ln>
                <a:noFill/>
              </a:ln>
              <a:solidFill>
                <a:srgbClr val="444492"/>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DEBA5BEB-EDE5-0761-18F2-69FAFFED5E03}"/>
              </a:ext>
            </a:extLst>
          </p:cNvPr>
          <p:cNvSpPr txBox="1"/>
          <p:nvPr/>
        </p:nvSpPr>
        <p:spPr>
          <a:xfrm>
            <a:off x="11616" y="5048644"/>
            <a:ext cx="5329237" cy="169277"/>
          </a:xfrm>
          <a:prstGeom prst="rect">
            <a:avLst/>
          </a:prstGeom>
          <a:noFill/>
        </p:spPr>
        <p:txBody>
          <a:bodyPr wrap="square">
            <a:spAutoFit/>
          </a:bodyPr>
          <a:lstStyle/>
          <a:p>
            <a:pPr marL="0" marR="0" lvl="0" indent="0" algn="ctr" defTabSz="736549" rtl="0" eaLnBrk="1" fontAlgn="base" latinLnBrk="0" hangingPunct="1">
              <a:lnSpc>
                <a:spcPct val="100000"/>
              </a:lnSpc>
              <a:spcBef>
                <a:spcPts val="0"/>
              </a:spcBef>
              <a:spcAft>
                <a:spcPts val="0"/>
              </a:spcAft>
              <a:buClrTx/>
              <a:buSzTx/>
              <a:buFontTx/>
              <a:buNone/>
              <a:tabLst/>
              <a:defRPr/>
            </a:pPr>
            <a:r>
              <a:rPr kumimoji="0" lang="fr-FR" sz="500" b="0" i="0" u="none" strike="noStrike" kern="1200" cap="none" spc="0" normalizeH="0" baseline="0" noProof="0" dirty="0">
                <a:ln>
                  <a:noFill/>
                </a:ln>
                <a:solidFill>
                  <a:srgbClr val="7A00E6"/>
                </a:solidFill>
                <a:effectLst/>
                <a:uLnTx/>
                <a:uFillTx/>
                <a:latin typeface="Verdana" panose="020B0604030504040204" pitchFamily="34" charset="0"/>
                <a:ea typeface="Verdana" panose="020B0604030504040204" pitchFamily="34" charset="0"/>
                <a:cs typeface="Arial" panose="020B0604020202020204" pitchFamily="34" charset="0"/>
              </a:rPr>
              <a:t>Dans le cadre de la Loi n° 2019-774 du 24 juillet 2019, aucune hospitalité n’est accordée aux étudiants y compris les internes. </a:t>
            </a:r>
          </a:p>
        </p:txBody>
      </p:sp>
      <p:pic>
        <p:nvPicPr>
          <p:cNvPr id="17" name="Image 16">
            <a:extLst>
              <a:ext uri="{FF2B5EF4-FFF2-40B4-BE49-F238E27FC236}">
                <a16:creationId xmlns:a16="http://schemas.microsoft.com/office/drawing/2014/main" id="{9DD36B84-43E5-3E27-F270-DC8BC0D92048}"/>
              </a:ext>
            </a:extLst>
          </p:cNvPr>
          <p:cNvPicPr>
            <a:picLocks noChangeAspect="1"/>
          </p:cNvPicPr>
          <p:nvPr/>
        </p:nvPicPr>
        <p:blipFill>
          <a:blip r:embed="rId2"/>
          <a:stretch>
            <a:fillRect/>
          </a:stretch>
        </p:blipFill>
        <p:spPr>
          <a:xfrm>
            <a:off x="3960883" y="7100631"/>
            <a:ext cx="1080000" cy="283575"/>
          </a:xfrm>
          <a:prstGeom prst="rect">
            <a:avLst/>
          </a:prstGeom>
        </p:spPr>
      </p:pic>
      <p:sp>
        <p:nvSpPr>
          <p:cNvPr id="2" name="Rectangle 1">
            <a:extLst>
              <a:ext uri="{FF2B5EF4-FFF2-40B4-BE49-F238E27FC236}">
                <a16:creationId xmlns:a16="http://schemas.microsoft.com/office/drawing/2014/main" id="{60703835-A480-5224-95AB-E356BD1688A6}"/>
              </a:ext>
            </a:extLst>
          </p:cNvPr>
          <p:cNvSpPr/>
          <p:nvPr/>
        </p:nvSpPr>
        <p:spPr>
          <a:xfrm>
            <a:off x="136103" y="7005959"/>
            <a:ext cx="1656080" cy="507318"/>
          </a:xfrm>
          <a:prstGeom prst="rect">
            <a:avLst/>
          </a:prstGeom>
        </p:spPr>
        <p:txBody>
          <a:bodyPr wrap="square">
            <a:spAutoFit/>
          </a:bodyPr>
          <a:lstStyle/>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1"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Sanofi Winthrop Industrie</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S.A. au capital de 463 631 520 euros</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RCS Créteil 775 662 257 </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82 avenue Raspail - 94250 Gentilly</a:t>
            </a:r>
          </a:p>
          <a:p>
            <a:pPr marL="0" marR="0" lvl="0" indent="0" algn="l" defTabSz="736549" rtl="0" eaLnBrk="1" fontAlgn="auto" latinLnBrk="0" hangingPunct="1">
              <a:lnSpc>
                <a:spcPct val="107000"/>
              </a:lnSpc>
              <a:spcBef>
                <a:spcPts val="0"/>
              </a:spcBef>
              <a:spcAft>
                <a:spcPts val="0"/>
              </a:spcAft>
              <a:buClrTx/>
              <a:buSzTx/>
              <a:buFontTx/>
              <a:buNone/>
              <a:tabLst/>
              <a:defRPr/>
            </a:pPr>
            <a:r>
              <a:rPr kumimoji="0" lang="fr-FR" sz="55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 </a:t>
            </a:r>
            <a:endParaRPr kumimoji="0" lang="fr-FR"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Box 11">
            <a:extLst>
              <a:ext uri="{FF2B5EF4-FFF2-40B4-BE49-F238E27FC236}">
                <a16:creationId xmlns:a16="http://schemas.microsoft.com/office/drawing/2014/main" id="{20F5E106-967F-55BB-5822-530225EDA877}"/>
              </a:ext>
            </a:extLst>
          </p:cNvPr>
          <p:cNvSpPr txBox="1">
            <a:spLocks noChangeArrowheads="1"/>
          </p:cNvSpPr>
          <p:nvPr/>
        </p:nvSpPr>
        <p:spPr bwMode="auto">
          <a:xfrm>
            <a:off x="144339" y="5359499"/>
            <a:ext cx="5033799" cy="173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fr-FR"/>
            </a:defPPr>
            <a:lvl1pPr algn="l" rtl="0" fontAlgn="base">
              <a:spcBef>
                <a:spcPct val="0"/>
              </a:spcBef>
              <a:spcAft>
                <a:spcPct val="0"/>
              </a:spcAft>
              <a:defRPr sz="1400" kern="1200">
                <a:solidFill>
                  <a:schemeClr val="tx1"/>
                </a:solidFill>
                <a:latin typeface="Arial Narrow" pitchFamily="34" charset="0"/>
                <a:ea typeface="+mn-ea"/>
                <a:cs typeface="Arial" charset="0"/>
              </a:defRPr>
            </a:lvl1pPr>
            <a:lvl2pPr marL="457200" algn="l" rtl="0" fontAlgn="base">
              <a:spcBef>
                <a:spcPct val="0"/>
              </a:spcBef>
              <a:spcAft>
                <a:spcPct val="0"/>
              </a:spcAft>
              <a:defRPr sz="1400" kern="1200">
                <a:solidFill>
                  <a:schemeClr val="tx1"/>
                </a:solidFill>
                <a:latin typeface="Arial Narrow" pitchFamily="34" charset="0"/>
                <a:ea typeface="+mn-ea"/>
                <a:cs typeface="Arial" charset="0"/>
              </a:defRPr>
            </a:lvl2pPr>
            <a:lvl3pPr marL="914400" algn="l" rtl="0" fontAlgn="base">
              <a:spcBef>
                <a:spcPct val="0"/>
              </a:spcBef>
              <a:spcAft>
                <a:spcPct val="0"/>
              </a:spcAft>
              <a:defRPr sz="1400" kern="1200">
                <a:solidFill>
                  <a:schemeClr val="tx1"/>
                </a:solidFill>
                <a:latin typeface="Arial Narrow" pitchFamily="34" charset="0"/>
                <a:ea typeface="+mn-ea"/>
                <a:cs typeface="Arial" charset="0"/>
              </a:defRPr>
            </a:lvl3pPr>
            <a:lvl4pPr marL="1371600" algn="l" rtl="0" fontAlgn="base">
              <a:spcBef>
                <a:spcPct val="0"/>
              </a:spcBef>
              <a:spcAft>
                <a:spcPct val="0"/>
              </a:spcAft>
              <a:defRPr sz="1400" kern="1200">
                <a:solidFill>
                  <a:schemeClr val="tx1"/>
                </a:solidFill>
                <a:latin typeface="Arial Narrow" pitchFamily="34" charset="0"/>
                <a:ea typeface="+mn-ea"/>
                <a:cs typeface="Arial" charset="0"/>
              </a:defRPr>
            </a:lvl4pPr>
            <a:lvl5pPr marL="1828800" algn="l" rtl="0" fontAlgn="base">
              <a:spcBef>
                <a:spcPct val="0"/>
              </a:spcBef>
              <a:spcAft>
                <a:spcPct val="0"/>
              </a:spcAft>
              <a:defRPr sz="1400" kern="1200">
                <a:solidFill>
                  <a:schemeClr val="tx1"/>
                </a:solidFill>
                <a:latin typeface="Arial Narrow" pitchFamily="34" charset="0"/>
                <a:ea typeface="+mn-ea"/>
                <a:cs typeface="Arial" charset="0"/>
              </a:defRPr>
            </a:lvl5pPr>
            <a:lvl6pPr marL="2286000" algn="l" defTabSz="914400" rtl="0" eaLnBrk="1" latinLnBrk="0" hangingPunct="1">
              <a:defRPr sz="1400" kern="1200">
                <a:solidFill>
                  <a:schemeClr val="tx1"/>
                </a:solidFill>
                <a:latin typeface="Arial Narrow" pitchFamily="34" charset="0"/>
                <a:ea typeface="+mn-ea"/>
                <a:cs typeface="Arial" charset="0"/>
              </a:defRPr>
            </a:lvl6pPr>
            <a:lvl7pPr marL="2743200" algn="l" defTabSz="914400" rtl="0" eaLnBrk="1" latinLnBrk="0" hangingPunct="1">
              <a:defRPr sz="1400" kern="1200">
                <a:solidFill>
                  <a:schemeClr val="tx1"/>
                </a:solidFill>
                <a:latin typeface="Arial Narrow" pitchFamily="34" charset="0"/>
                <a:ea typeface="+mn-ea"/>
                <a:cs typeface="Arial" charset="0"/>
              </a:defRPr>
            </a:lvl7pPr>
            <a:lvl8pPr marL="3200400" algn="l" defTabSz="914400" rtl="0" eaLnBrk="1" latinLnBrk="0" hangingPunct="1">
              <a:defRPr sz="1400" kern="1200">
                <a:solidFill>
                  <a:schemeClr val="tx1"/>
                </a:solidFill>
                <a:latin typeface="Arial Narrow" pitchFamily="34" charset="0"/>
                <a:ea typeface="+mn-ea"/>
                <a:cs typeface="Arial" charset="0"/>
              </a:defRPr>
            </a:lvl8pPr>
            <a:lvl9pPr marL="3657600" algn="l" defTabSz="914400" rtl="0" eaLnBrk="1" latinLnBrk="0" hangingPunct="1">
              <a:defRPr sz="1400" kern="1200">
                <a:solidFill>
                  <a:schemeClr val="tx1"/>
                </a:solidFill>
                <a:latin typeface="Arial Narrow" pitchFamily="34" charset="0"/>
                <a:ea typeface="+mn-ea"/>
                <a:cs typeface="Arial" charset="0"/>
              </a:defRPr>
            </a:lvl9pPr>
          </a:lstStyle>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Les informations vous concernant (vos « Données Personnelles ») c’est-à-dire les données issues d’une relation existante entre Sanofi et vous , les données que vous nous fournissez, les données issues des bases de données professionnelles de tiers pour lesquelles Sanofi dispose de licences d’utilisation, sont traitées sous le contrôle de Sanofi Winthrop Industrie 82 avenue Raspail, 94250 Gentilly (« Sanofi ») conformément à la politique de confidentialité disponible sur le site </a:t>
            </a:r>
            <a:r>
              <a:rPr kumimoji="0" lang="fr-FR" sz="5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Sanofi.com</a:t>
            </a: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a:t>
            </a:r>
            <a:r>
              <a:rPr kumimoji="0" lang="fr-FR" sz="5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fr</a:t>
            </a: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 « Politique de confidentialité d’entreprise de SANOFI pour les professionnels de santé – Sanofi » afin :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 d’organiser et gérer l’évènement auquel vous souhaitez participer ou assister, y compris la gestion de votre participation (inscription, rappels, confirmation, retours post évènement, demandes de renseignements, hospitalité, transparence) ainsi que l’animation durant l’évènement (questions &amp; réponses, quizz) ;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 de permettre à Sanofi, dans le cadre de ses obligations réglementaires de vérifier ou confirmer votre qualité de professionnel de santé et vous autoriser l’accéder à l’évènement ;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Vos Données Personnelles peuvent être communiquées aux sociétés du groupe Sanofi et à des prestataires tiers. En cas de transfert de vos Données Personnelles, y compris en-dehors de l’Espace Economique Européen, Sanofi mettra en œuvre toutes les garanties exigées par la loi afin de préserver la sécurité et l’intégrité de vos Données Personnelles.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Sanofi ne conservera vos Données Personnelles que pour la durée nécessaire à la réalisation des finalités décrites ci-avant, et s’appuie sur différents critères, dont la durée de la relation que nous entretenons avec vous, les obligations légales et règlementaires auxquelles Sanofi est soumise, ce qui est autorisé ou prescrit par le droit applicable, et ce qui est nécessaire à la protection des droits et intérêts de Sanofi. </a:t>
            </a:r>
          </a:p>
          <a:p>
            <a:pPr marL="0" marR="0" lvl="0" indent="0" algn="just" defTabSz="736549" rtl="0" eaLnBrk="1" fontAlgn="base" latinLnBrk="0" hangingPunct="1">
              <a:lnSpc>
                <a:spcPct val="107000"/>
              </a:lnSpc>
              <a:spcBef>
                <a:spcPct val="0"/>
              </a:spcBef>
              <a:spcAft>
                <a:spcPts val="0"/>
              </a:spcAft>
              <a:buClrTx/>
              <a:buSzTx/>
              <a:buFontTx/>
              <a:buNone/>
              <a:tabLst/>
              <a:defRPr/>
            </a:pP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Vous disposez de plusieurs droits relativement à vos Données Personnelles, dont celui d’accès, de rectification, d’effacement, de limitation et de vous opposer au traitement de vos données, dans les cas prévus par la loi.  Vous pouvez exercer vos droits via le site </a:t>
            </a:r>
            <a:r>
              <a:rPr kumimoji="0" lang="fr-FR" sz="5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Sanofi.fr</a:t>
            </a:r>
            <a:r>
              <a:rPr kumimoji="0" lang="fr-FR" sz="5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rPr>
              <a:t> dans la rubrique ‘Vie Privée et Données personnelles’, section ‘Comment nous contacter’. Vous avez également le droit de déposer une réclamation auprès de la Commission Nationale de l’Informatique et des Libertés (CNIL), 3 Place de Fontenoy, 75007 Paris. </a:t>
            </a:r>
          </a:p>
        </p:txBody>
      </p:sp>
      <p:sp>
        <p:nvSpPr>
          <p:cNvPr id="3" name="Rectangle 2">
            <a:extLst>
              <a:ext uri="{FF2B5EF4-FFF2-40B4-BE49-F238E27FC236}">
                <a16:creationId xmlns:a16="http://schemas.microsoft.com/office/drawing/2014/main" id="{3FD5A1D8-F49D-5FA5-F819-AE5CA08D5E7A}"/>
              </a:ext>
            </a:extLst>
          </p:cNvPr>
          <p:cNvSpPr/>
          <p:nvPr/>
        </p:nvSpPr>
        <p:spPr>
          <a:xfrm>
            <a:off x="323" y="252239"/>
            <a:ext cx="5328000" cy="576000"/>
          </a:xfrm>
          <a:prstGeom prst="rect">
            <a:avLst/>
          </a:prstGeom>
          <a:solidFill>
            <a:srgbClr val="7A0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36549"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Arial" panose="020B0604020202020204" pitchFamily="34" charset="0"/>
              </a:rPr>
              <a:t>SANOFI VOUS PROPOSE DE PARTICIPER </a:t>
            </a:r>
          </a:p>
          <a:p>
            <a:pPr marL="0" marR="0" lvl="0" indent="0" algn="ctr" defTabSz="736549"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Arial" panose="020B0604020202020204" pitchFamily="34" charset="0"/>
              </a:rPr>
              <a:t>À LA RÉUNION SCIENTIFIQUE INTITULÉE :</a:t>
            </a:r>
          </a:p>
        </p:txBody>
      </p:sp>
      <p:sp>
        <p:nvSpPr>
          <p:cNvPr id="5" name="Rectangle 2">
            <a:extLst>
              <a:ext uri="{FF2B5EF4-FFF2-40B4-BE49-F238E27FC236}">
                <a16:creationId xmlns:a16="http://schemas.microsoft.com/office/drawing/2014/main" id="{998C4A80-07E1-EE79-AB38-38CBAB02A67D}"/>
              </a:ext>
            </a:extLst>
          </p:cNvPr>
          <p:cNvSpPr>
            <a:spLocks noGrp="1" noChangeArrowheads="1"/>
          </p:cNvSpPr>
          <p:nvPr>
            <p:ph type="ctrTitle"/>
          </p:nvPr>
        </p:nvSpPr>
        <p:spPr>
          <a:xfrm>
            <a:off x="776916" y="1087223"/>
            <a:ext cx="3768644" cy="530811"/>
          </a:xfrm>
          <a:noFill/>
        </p:spPr>
        <p:txBody>
          <a:bodyPr>
            <a:noAutofit/>
          </a:bodyPr>
          <a:lstStyle/>
          <a:p>
            <a:pPr eaLnBrk="1" hangingPunct="1"/>
            <a:r>
              <a:rPr lang="fr-FR" sz="2000" dirty="0">
                <a:solidFill>
                  <a:srgbClr val="22004C"/>
                </a:solidFill>
                <a:latin typeface="Verdana"/>
                <a:ea typeface="Verdana"/>
              </a:rPr>
              <a:t>Forum Sanofi en Pédiatrie</a:t>
            </a:r>
          </a:p>
        </p:txBody>
      </p:sp>
    </p:spTree>
    <p:extLst>
      <p:ext uri="{BB962C8B-B14F-4D97-AF65-F5344CB8AC3E}">
        <p14:creationId xmlns:p14="http://schemas.microsoft.com/office/powerpoint/2010/main" val="235250744"/>
      </p:ext>
    </p:extLst>
  </p:cSld>
  <p:clrMapOvr>
    <a:masterClrMapping/>
  </p:clrMapOvr>
</p:sld>
</file>

<file path=ppt/theme/theme1.xml><?xml version="1.0" encoding="utf-8"?>
<a:theme xmlns:a="http://schemas.openxmlformats.org/drawingml/2006/main" name="Programme Staff V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WI-RS-Modèle Programme-1h30_jan 2025" id="{C2953C6C-DF4E-4890-BEBD-A610EB2EAB8F}" vid="{D5B69EEF-2BE4-46FB-BF1B-DFB021B8C12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51FD18B8EDAF4AB3E2C55C2CA4E1EB" ma:contentTypeVersion="18" ma:contentTypeDescription="Crée un document." ma:contentTypeScope="" ma:versionID="15506e32aebec48c1c09b08c30f43e76">
  <xsd:schema xmlns:xsd="http://www.w3.org/2001/XMLSchema" xmlns:xs="http://www.w3.org/2001/XMLSchema" xmlns:p="http://schemas.microsoft.com/office/2006/metadata/properties" xmlns:ns2="aa163a57-cc31-4dc1-882c-eea409754e4d" xmlns:ns3="16292ee5-533d-49e8-86d9-05486c6631b0" targetNamespace="http://schemas.microsoft.com/office/2006/metadata/properties" ma:root="true" ma:fieldsID="d5c4a9a996b46e4391abfb7bfa00ed78" ns2:_="" ns3:_="">
    <xsd:import namespace="aa163a57-cc31-4dc1-882c-eea409754e4d"/>
    <xsd:import namespace="16292ee5-533d-49e8-86d9-05486c6631b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GenerationTime" minOccurs="0"/>
                <xsd:element ref="ns3:MediaServiceEventHashCode" minOccurs="0"/>
                <xsd:element ref="ns3:MediaServiceDateTaken" minOccurs="0"/>
                <xsd:element ref="ns3:MediaLengthInSeconds" minOccurs="0"/>
                <xsd:element ref="ns3:MediaServiceOCR"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163a57-cc31-4dc1-882c-eea409754e4d"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a0e5a86d-7d29-4ad2-88e4-402f452ed60f}" ma:internalName="TaxCatchAll" ma:showField="CatchAllData" ma:web="aa163a57-cc31-4dc1-882c-eea409754e4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6292ee5-533d-49e8-86d9-05486c6631b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23828b54-94a6-419b-90f3-590fa198aabc"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a163a57-cc31-4dc1-882c-eea409754e4d" xsi:nil="true"/>
    <lcf76f155ced4ddcb4097134ff3c332f xmlns="16292ee5-533d-49e8-86d9-05486c6631b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5A1E44-A095-4A1D-96AF-106AC6DCC073}"/>
</file>

<file path=customXml/itemProps2.xml><?xml version="1.0" encoding="utf-8"?>
<ds:datastoreItem xmlns:ds="http://schemas.openxmlformats.org/officeDocument/2006/customXml" ds:itemID="{B8788B35-37D4-47D9-B14C-C78A20FD374F}">
  <ds:schemaRefs>
    <ds:schemaRef ds:uri="http://www.w3.org/XML/1998/namespace"/>
    <ds:schemaRef ds:uri="http://schemas.microsoft.com/office/infopath/2007/PartnerControls"/>
    <ds:schemaRef ds:uri="http://schemas.microsoft.com/office/2006/metadata/properties"/>
    <ds:schemaRef ds:uri="5612f15d-de2c-432a-a475-ee7ffb6b7a6f"/>
    <ds:schemaRef ds:uri="http://purl.org/dc/dcmitype/"/>
    <ds:schemaRef ds:uri="http://purl.org/dc/terms/"/>
    <ds:schemaRef ds:uri="http://schemas.microsoft.com/office/2006/documentManagement/type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3325F705-6E3A-48AA-BDAF-EA8EAC9183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Programme Staff V7</Template>
  <TotalTime>78</TotalTime>
  <Words>1469</Words>
  <Application>Microsoft Macintosh PowerPoint</Application>
  <PresentationFormat>Personnalisé</PresentationFormat>
  <Paragraphs>95</Paragraphs>
  <Slides>3</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vt:i4>
      </vt:variant>
    </vt:vector>
  </HeadingPairs>
  <TitlesOfParts>
    <vt:vector size="7" baseType="lpstr">
      <vt:lpstr>Arial</vt:lpstr>
      <vt:lpstr>Calibri</vt:lpstr>
      <vt:lpstr>Verdana</vt:lpstr>
      <vt:lpstr>Programme Staff V7</vt:lpstr>
      <vt:lpstr>Forum Sanofi en Pédiatrie</vt:lpstr>
      <vt:lpstr>Forum Sanofi en Pédiatrie</vt:lpstr>
      <vt:lpstr>Forum Sanofi en Pédiatrie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Benjelloun, Mehdi /FR</dc:creator>
  <cp:lastModifiedBy>Benjelloun, Mehdi /FR</cp:lastModifiedBy>
  <cp:revision>1</cp:revision>
  <cp:lastPrinted>2017-11-20T10:51:34Z</cp:lastPrinted>
  <dcterms:created xsi:type="dcterms:W3CDTF">2025-02-13T16:47:57Z</dcterms:created>
  <dcterms:modified xsi:type="dcterms:W3CDTF">2025-06-10T13:15:42Z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e3dcb88-8425-4e1d-b1a3-bd5572915bbc_Enabled">
    <vt:lpwstr>true</vt:lpwstr>
  </property>
  <property fmtid="{D5CDD505-2E9C-101B-9397-08002B2CF9AE}" pid="3" name="MSIP_Label_9e3dcb88-8425-4e1d-b1a3-bd5572915bbc_SetDate">
    <vt:lpwstr>2023-05-16T08:41:47Z</vt:lpwstr>
  </property>
  <property fmtid="{D5CDD505-2E9C-101B-9397-08002B2CF9AE}" pid="4" name="MSIP_Label_9e3dcb88-8425-4e1d-b1a3-bd5572915bbc_Method">
    <vt:lpwstr>Standard</vt:lpwstr>
  </property>
  <property fmtid="{D5CDD505-2E9C-101B-9397-08002B2CF9AE}" pid="5" name="MSIP_Label_9e3dcb88-8425-4e1d-b1a3-bd5572915bbc_Name">
    <vt:lpwstr>Internal</vt:lpwstr>
  </property>
  <property fmtid="{D5CDD505-2E9C-101B-9397-08002B2CF9AE}" pid="6" name="MSIP_Label_9e3dcb88-8425-4e1d-b1a3-bd5572915bbc_SiteId">
    <vt:lpwstr>aca3c8d6-aa71-4e1a-a10e-03572fc58c0b</vt:lpwstr>
  </property>
  <property fmtid="{D5CDD505-2E9C-101B-9397-08002B2CF9AE}" pid="7" name="MSIP_Label_9e3dcb88-8425-4e1d-b1a3-bd5572915bbc_ActionId">
    <vt:lpwstr>44e2b77c-d4be-4d60-8799-931cbb6e5afc</vt:lpwstr>
  </property>
  <property fmtid="{D5CDD505-2E9C-101B-9397-08002B2CF9AE}" pid="8" name="MSIP_Label_9e3dcb88-8425-4e1d-b1a3-bd5572915bbc_ContentBits">
    <vt:lpwstr>1</vt:lpwstr>
  </property>
  <property fmtid="{D5CDD505-2E9C-101B-9397-08002B2CF9AE}" pid="9" name="ClassificationContentMarkingHeaderLocations">
    <vt:lpwstr>Programme Staff V7:4</vt:lpwstr>
  </property>
  <property fmtid="{D5CDD505-2E9C-101B-9397-08002B2CF9AE}" pid="10" name="ClassificationContentMarkingHeaderText">
    <vt:lpwstr>Internal</vt:lpwstr>
  </property>
  <property fmtid="{D5CDD505-2E9C-101B-9397-08002B2CF9AE}" pid="11" name="ContentTypeId">
    <vt:lpwstr>0x010100E951FD18B8EDAF4AB3E2C55C2CA4E1EB</vt:lpwstr>
  </property>
</Properties>
</file>